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ompass Rose"/>
          <p:cNvSpPr/>
          <p:nvPr/>
        </p:nvSpPr>
        <p:spPr>
          <a:xfrm>
            <a:off x="21916990" y="11248962"/>
            <a:ext cx="2467010" cy="2467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48" fill="norm" stroke="1" extrusionOk="0">
                <a:moveTo>
                  <a:pt x="10800" y="0"/>
                </a:moveTo>
                <a:cubicBezTo>
                  <a:pt x="10772" y="0"/>
                  <a:pt x="10743" y="52"/>
                  <a:pt x="10721" y="155"/>
                </a:cubicBezTo>
                <a:lnTo>
                  <a:pt x="10375" y="1796"/>
                </a:lnTo>
                <a:cubicBezTo>
                  <a:pt x="5746" y="1987"/>
                  <a:pt x="2007" y="5696"/>
                  <a:pt x="1760" y="10321"/>
                </a:cubicBezTo>
                <a:lnTo>
                  <a:pt x="154" y="10646"/>
                </a:lnTo>
                <a:cubicBezTo>
                  <a:pt x="-52" y="10688"/>
                  <a:pt x="-52" y="10758"/>
                  <a:pt x="154" y="10801"/>
                </a:cubicBezTo>
                <a:lnTo>
                  <a:pt x="1754" y="11141"/>
                </a:lnTo>
                <a:cubicBezTo>
                  <a:pt x="1924" y="15816"/>
                  <a:pt x="5656" y="19594"/>
                  <a:pt x="10305" y="19821"/>
                </a:cubicBezTo>
                <a:lnTo>
                  <a:pt x="10620" y="21394"/>
                </a:lnTo>
                <a:cubicBezTo>
                  <a:pt x="10662" y="21600"/>
                  <a:pt x="10731" y="21600"/>
                  <a:pt x="10775" y="21394"/>
                </a:cubicBezTo>
                <a:lnTo>
                  <a:pt x="11106" y="19825"/>
                </a:lnTo>
                <a:cubicBezTo>
                  <a:pt x="15766" y="19641"/>
                  <a:pt x="19527" y="15891"/>
                  <a:pt x="19740" y="11227"/>
                </a:cubicBezTo>
                <a:lnTo>
                  <a:pt x="21342" y="10902"/>
                </a:lnTo>
                <a:cubicBezTo>
                  <a:pt x="21548" y="10861"/>
                  <a:pt x="21548" y="10791"/>
                  <a:pt x="21342" y="10747"/>
                </a:cubicBezTo>
                <a:lnTo>
                  <a:pt x="19740" y="10407"/>
                </a:lnTo>
                <a:cubicBezTo>
                  <a:pt x="19536" y="5770"/>
                  <a:pt x="15825" y="2031"/>
                  <a:pt x="11207" y="1798"/>
                </a:cubicBezTo>
                <a:lnTo>
                  <a:pt x="10876" y="155"/>
                </a:lnTo>
                <a:cubicBezTo>
                  <a:pt x="10855" y="52"/>
                  <a:pt x="10828" y="0"/>
                  <a:pt x="10800" y="0"/>
                </a:cubicBezTo>
                <a:close/>
                <a:moveTo>
                  <a:pt x="10128" y="2961"/>
                </a:moveTo>
                <a:lnTo>
                  <a:pt x="9084" y="7911"/>
                </a:lnTo>
                <a:lnTo>
                  <a:pt x="5355" y="5093"/>
                </a:lnTo>
                <a:cubicBezTo>
                  <a:pt x="6623" y="3891"/>
                  <a:pt x="8286" y="3106"/>
                  <a:pt x="10128" y="2961"/>
                </a:cubicBezTo>
                <a:close/>
                <a:moveTo>
                  <a:pt x="11442" y="2968"/>
                </a:moveTo>
                <a:cubicBezTo>
                  <a:pt x="13320" y="3134"/>
                  <a:pt x="15011" y="3963"/>
                  <a:pt x="16277" y="5222"/>
                </a:cubicBezTo>
                <a:lnTo>
                  <a:pt x="12463" y="8045"/>
                </a:lnTo>
                <a:lnTo>
                  <a:pt x="11442" y="2968"/>
                </a:lnTo>
                <a:close/>
                <a:moveTo>
                  <a:pt x="5095" y="5348"/>
                </a:moveTo>
                <a:lnTo>
                  <a:pt x="7854" y="9089"/>
                </a:lnTo>
                <a:lnTo>
                  <a:pt x="2927" y="10086"/>
                </a:lnTo>
                <a:cubicBezTo>
                  <a:pt x="3094" y="8254"/>
                  <a:pt x="3889" y="6602"/>
                  <a:pt x="5095" y="5348"/>
                </a:cubicBezTo>
                <a:close/>
                <a:moveTo>
                  <a:pt x="16510" y="5465"/>
                </a:moveTo>
                <a:cubicBezTo>
                  <a:pt x="17671" y="6721"/>
                  <a:pt x="18428" y="8354"/>
                  <a:pt x="18576" y="10160"/>
                </a:cubicBezTo>
                <a:lnTo>
                  <a:pt x="13748" y="9136"/>
                </a:lnTo>
                <a:lnTo>
                  <a:pt x="16510" y="5465"/>
                </a:lnTo>
                <a:close/>
                <a:moveTo>
                  <a:pt x="10684" y="9451"/>
                </a:moveTo>
                <a:cubicBezTo>
                  <a:pt x="11108" y="9431"/>
                  <a:pt x="11535" y="9615"/>
                  <a:pt x="11808" y="9981"/>
                </a:cubicBezTo>
                <a:cubicBezTo>
                  <a:pt x="12244" y="10568"/>
                  <a:pt x="12124" y="11399"/>
                  <a:pt x="11539" y="11837"/>
                </a:cubicBezTo>
                <a:cubicBezTo>
                  <a:pt x="10954" y="12274"/>
                  <a:pt x="10125" y="12154"/>
                  <a:pt x="9688" y="11567"/>
                </a:cubicBezTo>
                <a:cubicBezTo>
                  <a:pt x="9252" y="10980"/>
                  <a:pt x="9372" y="10150"/>
                  <a:pt x="9957" y="9712"/>
                </a:cubicBezTo>
                <a:cubicBezTo>
                  <a:pt x="10177" y="9548"/>
                  <a:pt x="10430" y="9463"/>
                  <a:pt x="10684" y="9451"/>
                </a:cubicBezTo>
                <a:close/>
                <a:moveTo>
                  <a:pt x="2915" y="11387"/>
                </a:moveTo>
                <a:lnTo>
                  <a:pt x="7972" y="12459"/>
                </a:lnTo>
                <a:lnTo>
                  <a:pt x="5102" y="16278"/>
                </a:lnTo>
                <a:cubicBezTo>
                  <a:pt x="3860" y="14990"/>
                  <a:pt x="3053" y="13280"/>
                  <a:pt x="2915" y="11387"/>
                </a:cubicBezTo>
                <a:close/>
                <a:moveTo>
                  <a:pt x="18574" y="11461"/>
                </a:moveTo>
                <a:cubicBezTo>
                  <a:pt x="18421" y="13322"/>
                  <a:pt x="17623" y="15001"/>
                  <a:pt x="16401" y="16271"/>
                </a:cubicBezTo>
                <a:lnTo>
                  <a:pt x="13596" y="12468"/>
                </a:lnTo>
                <a:lnTo>
                  <a:pt x="18574" y="11461"/>
                </a:lnTo>
                <a:close/>
                <a:moveTo>
                  <a:pt x="12399" y="13700"/>
                </a:moveTo>
                <a:lnTo>
                  <a:pt x="16141" y="16527"/>
                </a:lnTo>
                <a:cubicBezTo>
                  <a:pt x="14870" y="17732"/>
                  <a:pt x="13201" y="18518"/>
                  <a:pt x="11353" y="18660"/>
                </a:cubicBezTo>
                <a:lnTo>
                  <a:pt x="12399" y="13700"/>
                </a:lnTo>
                <a:close/>
                <a:moveTo>
                  <a:pt x="9094" y="13803"/>
                </a:moveTo>
                <a:lnTo>
                  <a:pt x="10070" y="18653"/>
                </a:lnTo>
                <a:cubicBezTo>
                  <a:pt x="8264" y="18497"/>
                  <a:pt x="6631" y="17728"/>
                  <a:pt x="5380" y="16554"/>
                </a:cubicBezTo>
                <a:lnTo>
                  <a:pt x="9094" y="13803"/>
                </a:lnTo>
                <a:close/>
              </a:path>
            </a:pathLst>
          </a:custGeom>
          <a:solidFill>
            <a:schemeClr val="accent1">
              <a:hueOff val="118245"/>
              <a:lumOff val="-1137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ilhouette-1082129_1920.jpg" descr="silhouette-1082129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14347"/>
          <a:stretch>
            <a:fillRect/>
          </a:stretch>
        </p:blipFill>
        <p:spPr>
          <a:xfrm>
            <a:off x="1228057" y="673100"/>
            <a:ext cx="21931424" cy="10566401"/>
          </a:xfrm>
          <a:prstGeom prst="rect">
            <a:avLst/>
          </a:prstGeom>
        </p:spPr>
      </p:pic>
      <p:sp>
        <p:nvSpPr>
          <p:cNvPr id="122" name="Walking Closer in Purity"/>
          <p:cNvSpPr txBox="1"/>
          <p:nvPr>
            <p:ph type="title"/>
          </p:nvPr>
        </p:nvSpPr>
        <p:spPr>
          <a:xfrm>
            <a:off x="635000" y="112395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Walking Closer in Purity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russia-1934884_1920.jpg" descr="russia-1934884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612" r="0" b="16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lamb-2216160_1920.jpg" descr="lamb-2216160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779" r="0" b="7779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unrise-1765027_1920.jpg" descr="sunrise-1765027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lightstock_407119_medium_garrett_sander.jpg" descr="lightstock_407119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lightstock_364897_medium_garrett_sander.jpg" descr="lightstock_364897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3609" r="0" b="13609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lightstock_60086_medium_garrett_sander.jpg" descr="lightstock_60086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father-2770301_1920.jpg" descr="father-2770301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