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 b="def" i="def"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/>
          <p:nvPr>
            <p:ph type="pic" sz="half" idx="13"/>
          </p:nvPr>
        </p:nvSpPr>
        <p:spPr>
          <a:xfrm>
            <a:off x="1763486" y="1666477"/>
            <a:ext cx="10121901" cy="1036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"/>
          <p:cNvSpPr/>
          <p:nvPr>
            <p:ph type="pic" sz="half" idx="14"/>
          </p:nvPr>
        </p:nvSpPr>
        <p:spPr>
          <a:xfrm>
            <a:off x="12534900" y="1664096"/>
            <a:ext cx="10121900" cy="10350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sz="quarter" idx="13"/>
          </p:nvPr>
        </p:nvSpPr>
        <p:spPr>
          <a:xfrm>
            <a:off x="12534900" y="7226300"/>
            <a:ext cx="10134600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quarter" idx="14"/>
          </p:nvPr>
        </p:nvSpPr>
        <p:spPr>
          <a:xfrm>
            <a:off x="12534900" y="1651000"/>
            <a:ext cx="10134600" cy="482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sz="half" idx="15"/>
          </p:nvPr>
        </p:nvSpPr>
        <p:spPr>
          <a:xfrm>
            <a:off x="1689100" y="1600200"/>
            <a:ext cx="10223500" cy="1042797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13"/>
          </p:nvPr>
        </p:nvSpPr>
        <p:spPr>
          <a:xfrm>
            <a:off x="2374900" y="8953500"/>
            <a:ext cx="19621500" cy="736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0" i="1" sz="4400">
                <a:solidFill>
                  <a:srgbClr val="72675A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14"/>
          </p:nvPr>
        </p:nvSpPr>
        <p:spPr>
          <a:xfrm>
            <a:off x="2374900" y="55308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0" sz="5800">
                <a:solidFill>
                  <a:srgbClr val="72675A"/>
                </a:solidFill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3433514" y="1978818"/>
            <a:ext cx="18122901" cy="6921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019300" y="9105900"/>
            <a:ext cx="20955000" cy="23495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019300" y="11480800"/>
            <a:ext cx="209550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b="0"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019300" y="4800600"/>
            <a:ext cx="20955000" cy="4102100"/>
          </a:xfrm>
          <a:prstGeom prst="rect">
            <a:avLst/>
          </a:prstGeom>
        </p:spPr>
        <p:txBody>
          <a:bodyPr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636500" y="1638696"/>
            <a:ext cx="9880600" cy="1043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714500" y="1651000"/>
            <a:ext cx="9880600" cy="5499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714500" y="7315200"/>
            <a:ext cx="98806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0" sz="5000">
                <a:solidFill>
                  <a:srgbClr val="72675A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b="0" sz="5000">
                <a:solidFill>
                  <a:srgbClr val="72675A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b="0" sz="5000">
                <a:solidFill>
                  <a:srgbClr val="72675A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b="0" sz="5000">
                <a:solidFill>
                  <a:srgbClr val="72675A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b="0" sz="5000">
                <a:solidFill>
                  <a:srgbClr val="7267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2700000" y="4254500"/>
            <a:ext cx="9766300" cy="7569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727200" y="3810000"/>
            <a:ext cx="9601200" cy="8470900"/>
          </a:xfrm>
          <a:prstGeom prst="rect">
            <a:avLst/>
          </a:prstGeom>
        </p:spPr>
        <p:txBody>
          <a:bodyPr/>
          <a:lstStyle>
            <a:lvl1pPr marL="495300" indent="-495300">
              <a:defRPr b="0" sz="4600">
                <a:solidFill>
                  <a:srgbClr val="72675A"/>
                </a:solidFill>
              </a:defRPr>
            </a:lvl1pPr>
            <a:lvl2pPr marL="990600" indent="-495300">
              <a:defRPr b="0" sz="4600">
                <a:solidFill>
                  <a:srgbClr val="72675A"/>
                </a:solidFill>
              </a:defRPr>
            </a:lvl2pPr>
            <a:lvl3pPr marL="1485900" indent="-495300">
              <a:defRPr b="0" sz="4600">
                <a:solidFill>
                  <a:srgbClr val="72675A"/>
                </a:solidFill>
              </a:defRPr>
            </a:lvl3pPr>
            <a:lvl4pPr marL="1981200" indent="-495300">
              <a:defRPr b="0" sz="4600">
                <a:solidFill>
                  <a:srgbClr val="72675A"/>
                </a:solidFill>
              </a:defRPr>
            </a:lvl4pPr>
            <a:lvl5pPr marL="2476500" indent="-495300">
              <a:defRPr b="0" sz="4600">
                <a:solidFill>
                  <a:srgbClr val="72675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714500" y="965200"/>
            <a:ext cx="20955000" cy="11785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13"/>
          </p:nvPr>
        </p:nvSpPr>
        <p:spPr>
          <a:xfrm>
            <a:off x="1878300" y="1676400"/>
            <a:ext cx="20624801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905000" y="10121900"/>
            <a:ext cx="9766300" cy="92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b="0"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0">
              <a:spcBef>
                <a:spcPts val="0"/>
              </a:spcBef>
              <a:buSzTx/>
              <a:buNone/>
              <a:defRPr b="0"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0">
              <a:spcBef>
                <a:spcPts val="0"/>
              </a:spcBef>
              <a:buSzTx/>
              <a:buNone/>
              <a:defRPr b="0"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0">
              <a:spcBef>
                <a:spcPts val="0"/>
              </a:spcBef>
              <a:buSzTx/>
              <a:buNone/>
              <a:defRPr b="0"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0">
              <a:spcBef>
                <a:spcPts val="0"/>
              </a:spcBef>
              <a:buSzTx/>
              <a:buNone/>
              <a:defRPr b="0"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14500" y="444500"/>
            <a:ext cx="20955000" cy="250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714500" y="3822700"/>
            <a:ext cx="20955000" cy="892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099" y="12846049"/>
            <a:ext cx="419101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6780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1pPr>
      <a:lvl2pPr marL="12622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2pPr>
      <a:lvl3pPr marL="18464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3pPr>
      <a:lvl4pPr marL="24306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4pPr>
      <a:lvl5pPr marL="30148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5pPr>
      <a:lvl6pPr marL="35990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6pPr>
      <a:lvl7pPr marL="41832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7pPr>
      <a:lvl8pPr marL="47674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8pPr>
      <a:lvl9pPr marL="5351689" marR="0" indent="-678089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500" u="none">
          <a:ln>
            <a:noFill/>
          </a:ln>
          <a:solidFill>
            <a:schemeClr val="accent4">
              <a:satOff val="-16081"/>
              <a:lumOff val="-34587"/>
            </a:schemeClr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lightstock_404887_medium_garrett_sander.jpg" descr="lightstock_404887_medium_garrett_sander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38600" y="1536700"/>
            <a:ext cx="20904201" cy="8166100"/>
          </a:xfrm>
          <a:prstGeom prst="rect">
            <a:avLst/>
          </a:prstGeom>
        </p:spPr>
      </p:pic>
      <p:sp>
        <p:nvSpPr>
          <p:cNvPr id="138" name="Training Prayers"/>
          <p:cNvSpPr txBox="1"/>
          <p:nvPr>
            <p:ph type="body" sz="quarter" idx="1"/>
          </p:nvPr>
        </p:nvSpPr>
        <p:spPr>
          <a:xfrm>
            <a:off x="1905000" y="10121900"/>
            <a:ext cx="20574000" cy="2511723"/>
          </a:xfrm>
          <a:prstGeom prst="rect">
            <a:avLst/>
          </a:prstGeom>
        </p:spPr>
        <p:txBody>
          <a:bodyPr anchor="ctr"/>
          <a:lstStyle>
            <a:lvl1pPr algn="ctr">
              <a:defRPr b="1" sz="12000">
                <a:solidFill>
                  <a:schemeClr val="accent6">
                    <a:satOff val="-5129"/>
                    <a:lumOff val="-28110"/>
                  </a:schemeClr>
                </a:solidFill>
                <a:latin typeface="+mj-lt"/>
                <a:ea typeface="+mj-ea"/>
                <a:cs typeface="+mj-cs"/>
                <a:sym typeface="Baskerville"/>
              </a:defRPr>
            </a:lvl1pPr>
          </a:lstStyle>
          <a:p>
            <a:pPr/>
            <a:r>
              <a:t>Training Prayers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oldiers-559761_1920.jpg" descr="soldiers-559761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0612" r="0" b="106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1 ‘Give us this day our daily brea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11</a:t>
            </a:r>
            <a:r>
              <a:t> ‘Give us this day our daily bread. </a:t>
            </a:r>
          </a:p>
          <a:p>
            <a:pPr/>
            <a:r>
              <a:rPr baseline="31999"/>
              <a:t>12</a:t>
            </a:r>
            <a:r>
              <a:t> ‘And forgive us our debts, as we also have forgiven our debtors. </a:t>
            </a:r>
          </a:p>
          <a:p>
            <a:pPr/>
            <a:r>
              <a:rPr baseline="31999"/>
              <a:t>13</a:t>
            </a:r>
            <a:r>
              <a:t> ‘And do not lead us into temptation, but deliver us from evil. </a:t>
            </a:r>
          </a:p>
          <a:p>
            <a:pPr/>
            <a:r>
              <a:t>For Yours is the kingdom and the power and the glory forever. Amen.’</a:t>
            </a:r>
          </a:p>
          <a:p>
            <a:pPr/>
            <a:r>
              <a:t>- Matthew 6:11–13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architecture-castle-clouds-1055068.jpg" descr="architecture-castle-clouds-105506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lightstock_404887_medium_garrett_sander.jpg" descr="lightstock_404887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active-adult-bicycle-1005803.jpg" descr="active-adult-bicycle-100580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966" r="0" b="896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5 “When you pray, you are not to be like the hypocrites; for they love to stand and pray in the synagogues and on the street corners so that they may be seen by men. Truly I say to you, they have their reward in full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5</a:t>
            </a:r>
            <a:r>
              <a:t> “When you pray, you are not to be like the hypocrites; for they love to stand and pray in the synagogues and on the street corners so that they may be seen by men. Truly I say to you, they have their reward in full.</a:t>
            </a:r>
          </a:p>
          <a:p>
            <a:pPr/>
            <a:r>
              <a:t>- Matthew 6:5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woman-2609635_1920.jpg" descr="woman-2609635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176" r="0" b="717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7 “And when you are praying, do not use meaningless repetition as the Gentiles do, for they suppose that they will be heard for their many word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7</a:t>
            </a:r>
            <a:r>
              <a:t> “And when you are praying, do not use meaningless repetition as the Gentiles do, for they suppose that they will be heard for their many words.</a:t>
            </a:r>
          </a:p>
          <a:p>
            <a:pPr/>
            <a:r>
              <a:t>- Matthew 6:7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woodtype-846089_1920.jpg" descr="woodtype-846089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779" r="0" b="777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9 “Pray, then, in this way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baseline="31999"/>
              <a:t>9</a:t>
            </a:r>
            <a:r>
              <a:t> “Pray, then, in this way: </a:t>
            </a:r>
          </a:p>
          <a:p>
            <a:pPr algn="ctr"/>
            <a:r>
              <a:t>‘Our Father who is in heaven, </a:t>
            </a:r>
          </a:p>
          <a:p>
            <a:pPr algn="ctr"/>
            <a:r>
              <a:t>Hallowed be Your name.</a:t>
            </a:r>
          </a:p>
          <a:p>
            <a:pPr algn="ctr"/>
            <a:r>
              <a:t>- Matthew 6:9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lightstock_572548_jpg_garrett_sander.jpg" descr="lightstock_572548_jpg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1875" r="0" b="2187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10 ‘Your kingdom com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baseline="31999"/>
              <a:t>10</a:t>
            </a:r>
            <a:r>
              <a:t> ‘Your kingdom come. </a:t>
            </a:r>
          </a:p>
          <a:p>
            <a:pPr algn="ctr"/>
            <a:r>
              <a:t>Your will be done, </a:t>
            </a:r>
          </a:p>
          <a:p>
            <a:pPr algn="ctr"/>
            <a:r>
              <a:t>On earth as it is in heaven.</a:t>
            </a:r>
          </a:p>
          <a:p>
            <a:pPr algn="ctr"/>
            <a:r>
              <a:t>- Matthew 6:10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