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b="def" i="def"/>
      <a:tcStyle>
        <a:tcBdr/>
        <a:fill>
          <a:solidFill>
            <a:srgbClr val="3B7499"/>
          </a:solidFill>
        </a:fill>
      </a:tcStyle>
    </a:band2H>
    <a:firstCol>
      <a:tcTxStyle b="off" i="off">
        <a:fontRef idx="major">
          <a:srgbClr val="FFFFFF"/>
        </a:fontRef>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Ref idx="maj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Ref idx="maj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Ref idx="maj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b="def" i="def"/>
      <a:tcStyle>
        <a:tcBdr/>
        <a:fill>
          <a:solidFill>
            <a:srgbClr val="00EDFF">
              <a:alpha val="24000"/>
            </a:srgb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Ref idx="maj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b="def" i="def"/>
      <a:tcStyle>
        <a:tcBdr/>
        <a:fill>
          <a:solidFill>
            <a:srgbClr val="6D6D6D">
              <a:alpha val="25000"/>
            </a:srgbClr>
          </a:solidFill>
        </a:fill>
      </a:tcStyle>
    </a:band2H>
    <a:firstCol>
      <a:tcTxStyle b="off" i="off">
        <a:fontRef idx="major">
          <a:srgbClr val="FFFFFF"/>
        </a:fontRef>
        <a:srgbClr val="FFFFFF"/>
      </a:tcTxStyle>
      <a:tcStyle>
        <a:tcBdr>
          <a:left>
            <a:ln w="12700" cap="flat">
              <a:noFill/>
              <a:miter lim="400000"/>
            </a:ln>
          </a:left>
          <a:right>
            <a:ln w="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aj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b="def" i="def"/>
      <a:tcStyle>
        <a:tcBdr/>
        <a:fill>
          <a:solidFill>
            <a:srgbClr val="797A7B">
              <a:alpha val="30000"/>
            </a:srgb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aj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b="def" i="def"/>
      <a:tcStyle>
        <a:tcBdr/>
        <a:fill>
          <a:solidFill>
            <a:srgbClr val="797A7B">
              <a:alpha val="30000"/>
            </a:srgbClr>
          </a:solidFill>
        </a:fill>
      </a:tcStyle>
    </a:band2H>
    <a:firstCol>
      <a:tcTxStyle b="off" i="off">
        <a:fontRef idx="maj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ajor">
          <a:schemeClr val="accent2">
            <a:satOff val="44164"/>
            <a:lumOff val="14231"/>
          </a:schemeClr>
        </a:fontRef>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6" name="Shape 136"/>
          <p:cNvSpPr/>
          <p:nvPr>
            <p:ph type="sldImg"/>
          </p:nvPr>
        </p:nvSpPr>
        <p:spPr>
          <a:xfrm>
            <a:off x="1143000" y="685800"/>
            <a:ext cx="4572000" cy="3429000"/>
          </a:xfrm>
          <a:prstGeom prst="rect">
            <a:avLst/>
          </a:prstGeom>
        </p:spPr>
        <p:txBody>
          <a:bodyPr/>
          <a:lstStyle/>
          <a:p>
            <a:pPr/>
          </a:p>
        </p:txBody>
      </p:sp>
      <p:sp>
        <p:nvSpPr>
          <p:cNvPr id="137" name="Shape 1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31900" y="6032500"/>
            <a:ext cx="21907500" cy="3124200"/>
          </a:xfrm>
          <a:prstGeom prst="rect">
            <a:avLst/>
          </a:prstGeom>
        </p:spPr>
        <p:txBody>
          <a:bodyPr/>
          <a:lstStyle>
            <a:lvl1pPr>
              <a:defRPr spc="1375" sz="8600">
                <a:latin typeface="+mj-lt"/>
                <a:ea typeface="+mj-ea"/>
                <a:cs typeface="+mj-cs"/>
                <a:sym typeface="Avenir Light"/>
              </a:defRPr>
            </a:lvl1pPr>
          </a:lstStyle>
          <a:p>
            <a:pPr/>
            <a:r>
              <a:t>Title Text</a:t>
            </a:r>
          </a:p>
        </p:txBody>
      </p:sp>
      <p:sp>
        <p:nvSpPr>
          <p:cNvPr id="12" name="Body Level One…"/>
          <p:cNvSpPr txBox="1"/>
          <p:nvPr>
            <p:ph type="body" sz="quarter" idx="1"/>
          </p:nvPr>
        </p:nvSpPr>
        <p:spPr>
          <a:xfrm>
            <a:off x="1231900" y="4775200"/>
            <a:ext cx="21907500" cy="1244600"/>
          </a:xfrm>
          <a:prstGeom prst="rect">
            <a:avLst/>
          </a:prstGeom>
        </p:spPr>
        <p:txBody>
          <a:bodyPr/>
          <a:lstStyle>
            <a:lvl1pPr marL="0" indent="0">
              <a:spcBef>
                <a:spcPts val="0"/>
              </a:spcBef>
              <a:buSzTx/>
              <a:buNone/>
              <a:defRPr cap="all" spc="512" sz="320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cap="all" spc="512" sz="320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cap="all" spc="512" sz="320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cap="all" spc="512" sz="320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cap="all" spc="512" sz="3200">
                <a:solidFill>
                  <a:schemeClr val="accent2">
                    <a:satOff val="44164"/>
                    <a:lumOff val="14231"/>
                  </a:schemeClr>
                </a:solidFill>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93" name="Image"/>
          <p:cNvSpPr/>
          <p:nvPr>
            <p:ph type="pic" sz="half" idx="13"/>
          </p:nvPr>
        </p:nvSpPr>
        <p:spPr>
          <a:xfrm>
            <a:off x="12192000" y="6861168"/>
            <a:ext cx="12192000" cy="6858001"/>
          </a:xfrm>
          <a:prstGeom prst="rect">
            <a:avLst/>
          </a:prstGeom>
        </p:spPr>
        <p:txBody>
          <a:bodyPr lIns="91439" tIns="45719" rIns="91439" bIns="45719" anchor="t">
            <a:noAutofit/>
          </a:bodyPr>
          <a:lstStyle/>
          <a:p>
            <a:pPr/>
          </a:p>
        </p:txBody>
      </p:sp>
      <p:sp>
        <p:nvSpPr>
          <p:cNvPr id="94" name="143918632_1620x1622.jpeg"/>
          <p:cNvSpPr/>
          <p:nvPr>
            <p:ph type="pic" sz="half" idx="14"/>
          </p:nvPr>
        </p:nvSpPr>
        <p:spPr>
          <a:xfrm>
            <a:off x="12192000" y="0"/>
            <a:ext cx="12192000" cy="6858000"/>
          </a:xfrm>
          <a:prstGeom prst="rect">
            <a:avLst/>
          </a:prstGeom>
        </p:spPr>
        <p:txBody>
          <a:bodyPr lIns="91439" tIns="45719" rIns="91439" bIns="45719" anchor="t">
            <a:noAutofit/>
          </a:bodyPr>
          <a:lstStyle/>
          <a:p>
            <a:pPr/>
          </a:p>
        </p:txBody>
      </p:sp>
      <p:sp>
        <p:nvSpPr>
          <p:cNvPr id="95" name="Image"/>
          <p:cNvSpPr/>
          <p:nvPr>
            <p:ph type="pic" idx="15"/>
          </p:nvPr>
        </p:nvSpPr>
        <p:spPr>
          <a:xfrm>
            <a:off x="0" y="0"/>
            <a:ext cx="12192000" cy="13716000"/>
          </a:xfrm>
          <a:prstGeom prst="rect">
            <a:avLst/>
          </a:prstGeom>
        </p:spPr>
        <p:txBody>
          <a:bodyPr lIns="91439" tIns="45719" rIns="91439" bIns="45719" anchor="t">
            <a:noAutofit/>
          </a:bodyPr>
          <a:lstStyle/>
          <a:p>
            <a:pP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03" name="–Johnny Appleseed"/>
          <p:cNvSpPr txBox="1"/>
          <p:nvPr>
            <p:ph type="body" sz="quarter" idx="13"/>
          </p:nvPr>
        </p:nvSpPr>
        <p:spPr>
          <a:xfrm>
            <a:off x="2374900" y="8991600"/>
            <a:ext cx="19621500" cy="660400"/>
          </a:xfrm>
          <a:prstGeom prst="rect">
            <a:avLst/>
          </a:prstGeom>
        </p:spPr>
        <p:txBody>
          <a:bodyPr>
            <a:spAutoFit/>
          </a:bodyPr>
          <a:lstStyle>
            <a:lvl1pPr marL="0" indent="0" algn="ctr">
              <a:spcBef>
                <a:spcPts val="0"/>
              </a:spcBef>
              <a:buSzTx/>
              <a:buNone/>
              <a:defRPr cap="all" spc="512" sz="3200">
                <a:solidFill>
                  <a:schemeClr val="accent2">
                    <a:satOff val="44164"/>
                    <a:lumOff val="14231"/>
                  </a:schemeClr>
                </a:solidFill>
                <a:latin typeface="+mj-lt"/>
                <a:ea typeface="+mj-ea"/>
                <a:cs typeface="+mj-cs"/>
                <a:sym typeface="Avenir Light"/>
              </a:defRPr>
            </a:lvl1pPr>
          </a:lstStyle>
          <a:p>
            <a:pPr/>
            <a:r>
              <a:t>–Johnny Appleseed</a:t>
            </a:r>
          </a:p>
        </p:txBody>
      </p:sp>
      <p:sp>
        <p:nvSpPr>
          <p:cNvPr id="104" name="“Type a quote here.”"/>
          <p:cNvSpPr txBox="1"/>
          <p:nvPr>
            <p:ph type="body" sz="quarter" idx="14"/>
          </p:nvPr>
        </p:nvSpPr>
        <p:spPr>
          <a:xfrm>
            <a:off x="2374900" y="5999360"/>
            <a:ext cx="19621500" cy="965201"/>
          </a:xfrm>
          <a:prstGeom prst="rect">
            <a:avLst/>
          </a:prstGeom>
        </p:spPr>
        <p:txBody>
          <a:bodyPr>
            <a:spAutoFit/>
          </a:bodyPr>
          <a:lstStyle>
            <a:lvl1pPr marL="0" indent="0" algn="ctr">
              <a:spcBef>
                <a:spcPts val="0"/>
              </a:spcBef>
              <a:buSzTx/>
              <a:buNone/>
              <a:defRPr sz="5000">
                <a:latin typeface="+mj-lt"/>
                <a:ea typeface="+mj-ea"/>
                <a:cs typeface="+mj-cs"/>
                <a:sym typeface="Avenir Light"/>
              </a:defRPr>
            </a:lvl1pPr>
          </a:lstStyle>
          <a:p>
            <a:pPr/>
            <a:r>
              <a:t>“Type a quote here.” </a:t>
            </a: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hoto">
    <p:spTree>
      <p:nvGrpSpPr>
        <p:cNvPr id="1" name=""/>
        <p:cNvGrpSpPr/>
        <p:nvPr/>
      </p:nvGrpSpPr>
      <p:grpSpPr>
        <a:xfrm>
          <a:off x="0" y="0"/>
          <a:ext cx="0" cy="0"/>
          <a:chOff x="0" y="0"/>
          <a:chExt cx="0" cy="0"/>
        </a:xfrm>
      </p:grpSpPr>
      <p:sp>
        <p:nvSpPr>
          <p:cNvPr id="112" name="–Johnny Appleseed"/>
          <p:cNvSpPr txBox="1"/>
          <p:nvPr>
            <p:ph type="body" sz="quarter" idx="13"/>
          </p:nvPr>
        </p:nvSpPr>
        <p:spPr>
          <a:xfrm>
            <a:off x="2374900" y="4165600"/>
            <a:ext cx="19621500" cy="660400"/>
          </a:xfrm>
          <a:prstGeom prst="rect">
            <a:avLst/>
          </a:prstGeom>
        </p:spPr>
        <p:txBody>
          <a:bodyPr anchor="t">
            <a:spAutoFit/>
          </a:bodyPr>
          <a:lstStyle>
            <a:lvl1pPr marL="0" indent="0" algn="ctr">
              <a:spcBef>
                <a:spcPts val="0"/>
              </a:spcBef>
              <a:buSzTx/>
              <a:buNone/>
              <a:defRPr cap="all" spc="512" sz="3200">
                <a:solidFill>
                  <a:schemeClr val="accent2">
                    <a:satOff val="44164"/>
                    <a:lumOff val="14231"/>
                  </a:schemeClr>
                </a:solidFill>
                <a:latin typeface="+mj-lt"/>
                <a:ea typeface="+mj-ea"/>
                <a:cs typeface="+mj-cs"/>
                <a:sym typeface="Avenir Light"/>
              </a:defRPr>
            </a:lvl1pPr>
          </a:lstStyle>
          <a:p>
            <a:pPr/>
            <a:r>
              <a:t>–Johnny Appleseed</a:t>
            </a:r>
          </a:p>
        </p:txBody>
      </p:sp>
      <p:sp>
        <p:nvSpPr>
          <p:cNvPr id="113" name="“Type a quote here.”"/>
          <p:cNvSpPr txBox="1"/>
          <p:nvPr>
            <p:ph type="body" sz="quarter" idx="14"/>
          </p:nvPr>
        </p:nvSpPr>
        <p:spPr>
          <a:xfrm>
            <a:off x="2374900" y="1917700"/>
            <a:ext cx="19621500" cy="965200"/>
          </a:xfrm>
          <a:prstGeom prst="rect">
            <a:avLst/>
          </a:prstGeom>
        </p:spPr>
        <p:txBody>
          <a:bodyPr>
            <a:spAutoFit/>
          </a:bodyPr>
          <a:lstStyle>
            <a:lvl1pPr marL="0" indent="0" algn="ctr">
              <a:spcBef>
                <a:spcPts val="0"/>
              </a:spcBef>
              <a:buSzTx/>
              <a:buNone/>
              <a:defRPr sz="5000">
                <a:latin typeface="+mj-lt"/>
                <a:ea typeface="+mj-ea"/>
                <a:cs typeface="+mj-cs"/>
                <a:sym typeface="Avenir Light"/>
              </a:defRPr>
            </a:lvl1pPr>
          </a:lstStyle>
          <a:p>
            <a:pPr/>
            <a:r>
              <a:t>“Type a quote here.” </a:t>
            </a:r>
          </a:p>
        </p:txBody>
      </p:sp>
      <p:sp>
        <p:nvSpPr>
          <p:cNvPr id="114" name="Image"/>
          <p:cNvSpPr/>
          <p:nvPr>
            <p:ph type="pic" idx="15"/>
          </p:nvPr>
        </p:nvSpPr>
        <p:spPr>
          <a:xfrm>
            <a:off x="0" y="5080992"/>
            <a:ext cx="24384000" cy="8626079"/>
          </a:xfrm>
          <a:prstGeom prst="rect">
            <a:avLst/>
          </a:prstGeom>
        </p:spPr>
        <p:txBody>
          <a:bodyPr lIns="91439" tIns="45719" rIns="91439" bIns="45719" anchor="t">
            <a:noAutofit/>
          </a:bodyPr>
          <a:lstStyle/>
          <a:p>
            <a:pPr/>
          </a:p>
        </p:txBody>
      </p:sp>
      <p:sp>
        <p:nvSpPr>
          <p:cNvPr id="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2" name="Image"/>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21" name="Title Text"/>
          <p:cNvSpPr txBox="1"/>
          <p:nvPr>
            <p:ph type="title"/>
          </p:nvPr>
        </p:nvSpPr>
        <p:spPr>
          <a:xfrm>
            <a:off x="1231900" y="1409700"/>
            <a:ext cx="21907500" cy="2057400"/>
          </a:xfrm>
          <a:prstGeom prst="rect">
            <a:avLst/>
          </a:prstGeom>
        </p:spPr>
        <p:txBody>
          <a:bodyPr/>
          <a:lstStyle>
            <a:lvl1pPr>
              <a:defRPr spc="1375" sz="8600">
                <a:latin typeface="+mj-lt"/>
                <a:ea typeface="+mj-ea"/>
                <a:cs typeface="+mj-cs"/>
                <a:sym typeface="Avenir Light"/>
              </a:defRPr>
            </a:lvl1pPr>
          </a:lstStyle>
          <a:p>
            <a:pPr/>
            <a:r>
              <a:t>Title Text</a:t>
            </a:r>
          </a:p>
        </p:txBody>
      </p:sp>
      <p:sp>
        <p:nvSpPr>
          <p:cNvPr id="22" name="Body Level One…"/>
          <p:cNvSpPr txBox="1"/>
          <p:nvPr>
            <p:ph type="body" sz="quarter" idx="1"/>
          </p:nvPr>
        </p:nvSpPr>
        <p:spPr>
          <a:xfrm>
            <a:off x="1231900" y="698500"/>
            <a:ext cx="21907500" cy="711200"/>
          </a:xfrm>
          <a:prstGeom prst="rect">
            <a:avLst/>
          </a:prstGeom>
        </p:spPr>
        <p:txBody>
          <a:bodyPr/>
          <a:lstStyle>
            <a:lvl1pPr marL="0" indent="0">
              <a:spcBef>
                <a:spcPts val="0"/>
              </a:spcBef>
              <a:buSzTx/>
              <a:buNone/>
              <a:defRPr cap="all" spc="512" sz="3200">
                <a:latin typeface="Avenir Book"/>
                <a:ea typeface="Avenir Book"/>
                <a:cs typeface="Avenir Book"/>
                <a:sym typeface="Avenir Book"/>
              </a:defRPr>
            </a:lvl1pPr>
            <a:lvl2pPr marL="0" indent="0">
              <a:spcBef>
                <a:spcPts val="0"/>
              </a:spcBef>
              <a:buSzTx/>
              <a:buNone/>
              <a:defRPr cap="all" spc="512" sz="3200">
                <a:latin typeface="Avenir Book"/>
                <a:ea typeface="Avenir Book"/>
                <a:cs typeface="Avenir Book"/>
                <a:sym typeface="Avenir Book"/>
              </a:defRPr>
            </a:lvl2pPr>
            <a:lvl3pPr marL="0" indent="0">
              <a:spcBef>
                <a:spcPts val="0"/>
              </a:spcBef>
              <a:buSzTx/>
              <a:buNone/>
              <a:defRPr cap="all" spc="512" sz="3200">
                <a:latin typeface="Avenir Book"/>
                <a:ea typeface="Avenir Book"/>
                <a:cs typeface="Avenir Book"/>
                <a:sym typeface="Avenir Book"/>
              </a:defRPr>
            </a:lvl3pPr>
            <a:lvl4pPr marL="0" indent="0">
              <a:spcBef>
                <a:spcPts val="0"/>
              </a:spcBef>
              <a:buSzTx/>
              <a:buNone/>
              <a:defRPr cap="all" spc="512" sz="3200">
                <a:latin typeface="Avenir Book"/>
                <a:ea typeface="Avenir Book"/>
                <a:cs typeface="Avenir Book"/>
                <a:sym typeface="Avenir Book"/>
              </a:defRPr>
            </a:lvl4pPr>
            <a:lvl5pPr marL="0" indent="0">
              <a:spcBef>
                <a:spcPts val="0"/>
              </a:spcBef>
              <a:buSzTx/>
              <a:buNone/>
              <a:defRPr cap="all" spc="512" sz="3200">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Alt">
    <p:spTree>
      <p:nvGrpSpPr>
        <p:cNvPr id="1" name=""/>
        <p:cNvGrpSpPr/>
        <p:nvPr/>
      </p:nvGrpSpPr>
      <p:grpSpPr>
        <a:xfrm>
          <a:off x="0" y="0"/>
          <a:ext cx="0" cy="0"/>
          <a:chOff x="0" y="0"/>
          <a:chExt cx="0" cy="0"/>
        </a:xfrm>
      </p:grpSpPr>
      <p:sp>
        <p:nvSpPr>
          <p:cNvPr id="30" name="Image"/>
          <p:cNvSpPr/>
          <p:nvPr>
            <p:ph type="pic" idx="13"/>
          </p:nvPr>
        </p:nvSpPr>
        <p:spPr>
          <a:xfrm>
            <a:off x="0" y="3810000"/>
            <a:ext cx="24384000" cy="9894094"/>
          </a:xfrm>
          <a:prstGeom prst="rect">
            <a:avLst/>
          </a:prstGeom>
        </p:spPr>
        <p:txBody>
          <a:bodyPr lIns="91439" tIns="45719" rIns="91439" bIns="45719" anchor="t">
            <a:noAutofit/>
          </a:bodyPr>
          <a:lstStyle/>
          <a:p>
            <a:pPr/>
          </a:p>
        </p:txBody>
      </p:sp>
      <p:sp>
        <p:nvSpPr>
          <p:cNvPr id="31" name="Title Text"/>
          <p:cNvSpPr txBox="1"/>
          <p:nvPr>
            <p:ph type="title"/>
          </p:nvPr>
        </p:nvSpPr>
        <p:spPr>
          <a:xfrm>
            <a:off x="1231900" y="1409700"/>
            <a:ext cx="21907500" cy="2057400"/>
          </a:xfrm>
          <a:prstGeom prst="rect">
            <a:avLst/>
          </a:prstGeom>
        </p:spPr>
        <p:txBody>
          <a:bodyPr/>
          <a:lstStyle>
            <a:lvl1pPr>
              <a:defRPr spc="1375" sz="8600">
                <a:latin typeface="+mj-lt"/>
                <a:ea typeface="+mj-ea"/>
                <a:cs typeface="+mj-cs"/>
                <a:sym typeface="Avenir Light"/>
              </a:defRPr>
            </a:lvl1pPr>
          </a:lstStyle>
          <a:p>
            <a:pPr/>
            <a:r>
              <a:t>Title Text</a:t>
            </a:r>
          </a:p>
        </p:txBody>
      </p:sp>
      <p:sp>
        <p:nvSpPr>
          <p:cNvPr id="32" name="Body Level One…"/>
          <p:cNvSpPr txBox="1"/>
          <p:nvPr>
            <p:ph type="body" sz="quarter" idx="1"/>
          </p:nvPr>
        </p:nvSpPr>
        <p:spPr>
          <a:xfrm>
            <a:off x="1231900" y="698500"/>
            <a:ext cx="21907500" cy="711200"/>
          </a:xfrm>
          <a:prstGeom prst="rect">
            <a:avLst/>
          </a:prstGeom>
        </p:spPr>
        <p:txBody>
          <a:bodyPr/>
          <a:lstStyle>
            <a:lvl1pPr marL="0" indent="0">
              <a:spcBef>
                <a:spcPts val="0"/>
              </a:spcBef>
              <a:buSzTx/>
              <a:buNone/>
              <a:defRPr cap="all" spc="512" sz="3200">
                <a:latin typeface="Avenir Book"/>
                <a:ea typeface="Avenir Book"/>
                <a:cs typeface="Avenir Book"/>
                <a:sym typeface="Avenir Book"/>
              </a:defRPr>
            </a:lvl1pPr>
            <a:lvl2pPr marL="0" indent="0">
              <a:spcBef>
                <a:spcPts val="0"/>
              </a:spcBef>
              <a:buSzTx/>
              <a:buNone/>
              <a:defRPr cap="all" spc="512" sz="3200">
                <a:latin typeface="Avenir Book"/>
                <a:ea typeface="Avenir Book"/>
                <a:cs typeface="Avenir Book"/>
                <a:sym typeface="Avenir Book"/>
              </a:defRPr>
            </a:lvl2pPr>
            <a:lvl3pPr marL="0" indent="0">
              <a:spcBef>
                <a:spcPts val="0"/>
              </a:spcBef>
              <a:buSzTx/>
              <a:buNone/>
              <a:defRPr cap="all" spc="512" sz="3200">
                <a:latin typeface="Avenir Book"/>
                <a:ea typeface="Avenir Book"/>
                <a:cs typeface="Avenir Book"/>
                <a:sym typeface="Avenir Book"/>
              </a:defRPr>
            </a:lvl3pPr>
            <a:lvl4pPr marL="0" indent="0">
              <a:spcBef>
                <a:spcPts val="0"/>
              </a:spcBef>
              <a:buSzTx/>
              <a:buNone/>
              <a:defRPr cap="all" spc="512" sz="3200">
                <a:latin typeface="Avenir Book"/>
                <a:ea typeface="Avenir Book"/>
                <a:cs typeface="Avenir Book"/>
                <a:sym typeface="Avenir Book"/>
              </a:defRPr>
            </a:lvl4pPr>
            <a:lvl5pPr marL="0" indent="0">
              <a:spcBef>
                <a:spcPts val="0"/>
              </a:spcBef>
              <a:buSzTx/>
              <a:buNone/>
              <a:defRPr cap="all" spc="512" sz="3200">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40" name="Title Text"/>
          <p:cNvSpPr txBox="1"/>
          <p:nvPr>
            <p:ph type="title"/>
          </p:nvPr>
        </p:nvSpPr>
        <p:spPr>
          <a:xfrm>
            <a:off x="1231900" y="5295900"/>
            <a:ext cx="21907500" cy="3124200"/>
          </a:xfrm>
          <a:prstGeom prst="rect">
            <a:avLst/>
          </a:prstGeom>
        </p:spPr>
        <p:txBody>
          <a:bodyPr anchor="ctr"/>
          <a:lstStyle>
            <a:lvl1pPr>
              <a:defRPr spc="1375" sz="8600">
                <a:latin typeface="+mj-lt"/>
                <a:ea typeface="+mj-ea"/>
                <a:cs typeface="+mj-cs"/>
                <a:sym typeface="Avenir Light"/>
              </a:defRPr>
            </a:lvl1pPr>
          </a:lstStyle>
          <a:p>
            <a:pPr/>
            <a:r>
              <a:t>Title Text</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8" name="Image"/>
          <p:cNvSpPr/>
          <p:nvPr>
            <p:ph type="pic" idx="13"/>
          </p:nvPr>
        </p:nvSpPr>
        <p:spPr>
          <a:xfrm>
            <a:off x="12192000" y="0"/>
            <a:ext cx="12192000" cy="13716000"/>
          </a:xfrm>
          <a:prstGeom prst="rect">
            <a:avLst/>
          </a:prstGeom>
        </p:spPr>
        <p:txBody>
          <a:bodyPr lIns="91439" tIns="45719" rIns="91439" bIns="45719" anchor="t">
            <a:noAutofit/>
          </a:bodyPr>
          <a:lstStyle/>
          <a:p>
            <a:pPr/>
          </a:p>
        </p:txBody>
      </p:sp>
      <p:sp>
        <p:nvSpPr>
          <p:cNvPr id="49" name="Title Text"/>
          <p:cNvSpPr txBox="1"/>
          <p:nvPr>
            <p:ph type="title"/>
          </p:nvPr>
        </p:nvSpPr>
        <p:spPr>
          <a:xfrm>
            <a:off x="1028700" y="6057900"/>
            <a:ext cx="10147300" cy="4191000"/>
          </a:xfrm>
          <a:prstGeom prst="rect">
            <a:avLst/>
          </a:prstGeom>
        </p:spPr>
        <p:txBody>
          <a:bodyPr/>
          <a:lstStyle/>
          <a:p>
            <a:pPr/>
            <a:r>
              <a:t>Title Text</a:t>
            </a:r>
          </a:p>
        </p:txBody>
      </p:sp>
      <p:sp>
        <p:nvSpPr>
          <p:cNvPr id="50" name="Body Level One…"/>
          <p:cNvSpPr txBox="1"/>
          <p:nvPr>
            <p:ph type="body" sz="quarter" idx="1"/>
          </p:nvPr>
        </p:nvSpPr>
        <p:spPr>
          <a:xfrm>
            <a:off x="1028700" y="4813300"/>
            <a:ext cx="10147300" cy="1244600"/>
          </a:xfrm>
          <a:prstGeom prst="rect">
            <a:avLst/>
          </a:prstGeom>
        </p:spPr>
        <p:txBody>
          <a:bodyPr/>
          <a:lstStyle>
            <a:lvl1pPr marL="0" indent="0">
              <a:spcBef>
                <a:spcPts val="0"/>
              </a:spcBef>
              <a:buSzTx/>
              <a:buNone/>
              <a:defRPr cap="all" spc="512" sz="320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cap="all" spc="512" sz="320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cap="all" spc="512" sz="320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cap="all" spc="512" sz="320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cap="all" spc="512" sz="3200">
                <a:solidFill>
                  <a:schemeClr val="accent2">
                    <a:satOff val="44164"/>
                    <a:lumOff val="14231"/>
                  </a:schemeClr>
                </a:solidFill>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8" name="Title Text"/>
          <p:cNvSpPr txBox="1"/>
          <p:nvPr>
            <p:ph type="title"/>
          </p:nvPr>
        </p:nvSpPr>
        <p:spPr>
          <a:prstGeom prst="rect">
            <a:avLst/>
          </a:prstGeom>
        </p:spPr>
        <p:txBody>
          <a:bodyPr/>
          <a:lstStyle/>
          <a:p>
            <a:pPr/>
            <a:r>
              <a:t>Title Text</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5" name="Image"/>
          <p:cNvSpPr/>
          <p:nvPr>
            <p:ph type="pic" idx="13"/>
          </p:nvPr>
        </p:nvSpPr>
        <p:spPr>
          <a:xfrm>
            <a:off x="12192000" y="0"/>
            <a:ext cx="12192000" cy="13716000"/>
          </a:xfrm>
          <a:prstGeom prst="rect">
            <a:avLst/>
          </a:prstGeom>
        </p:spPr>
        <p:txBody>
          <a:bodyPr lIns="91439" tIns="45719" rIns="91439" bIns="45719" anchor="t">
            <a:noAutofit/>
          </a:bodyPr>
          <a:lstStyle/>
          <a:p>
            <a:pPr/>
          </a:p>
        </p:txBody>
      </p:sp>
      <p:sp>
        <p:nvSpPr>
          <p:cNvPr id="76" name="Title Text"/>
          <p:cNvSpPr txBox="1"/>
          <p:nvPr>
            <p:ph type="title"/>
          </p:nvPr>
        </p:nvSpPr>
        <p:spPr>
          <a:xfrm>
            <a:off x="1244600" y="863600"/>
            <a:ext cx="9525000" cy="2603500"/>
          </a:xfrm>
          <a:prstGeom prst="rect">
            <a:avLst/>
          </a:prstGeom>
        </p:spPr>
        <p:txBody>
          <a:bodyPr/>
          <a:lstStyle/>
          <a:p>
            <a:pPr/>
            <a:r>
              <a:t>Title Text</a:t>
            </a:r>
          </a:p>
        </p:txBody>
      </p:sp>
      <p:sp>
        <p:nvSpPr>
          <p:cNvPr id="77" name="Body Level One…"/>
          <p:cNvSpPr txBox="1"/>
          <p:nvPr>
            <p:ph type="body" sz="half" idx="1"/>
          </p:nvPr>
        </p:nvSpPr>
        <p:spPr>
          <a:xfrm>
            <a:off x="1244600" y="3962400"/>
            <a:ext cx="9525000" cy="8521700"/>
          </a:xfrm>
          <a:prstGeom prst="rect">
            <a:avLst/>
          </a:prstGeom>
        </p:spPr>
        <p:txBody>
          <a:bodyPr/>
          <a:lstStyle>
            <a:lvl1pPr marL="546100" indent="-546100">
              <a:spcBef>
                <a:spcPts val="4500"/>
              </a:spcBef>
              <a:buClr>
                <a:srgbClr val="646464"/>
              </a:buClr>
              <a:defRPr sz="4200">
                <a:latin typeface="+mj-lt"/>
                <a:ea typeface="+mj-ea"/>
                <a:cs typeface="+mj-cs"/>
                <a:sym typeface="Avenir Light"/>
              </a:defRPr>
            </a:lvl1pPr>
            <a:lvl2pPr marL="1092200" indent="-546100">
              <a:spcBef>
                <a:spcPts val="4500"/>
              </a:spcBef>
              <a:buClr>
                <a:srgbClr val="646464"/>
              </a:buClr>
              <a:defRPr sz="4200">
                <a:latin typeface="+mj-lt"/>
                <a:ea typeface="+mj-ea"/>
                <a:cs typeface="+mj-cs"/>
                <a:sym typeface="Avenir Light"/>
              </a:defRPr>
            </a:lvl2pPr>
            <a:lvl3pPr marL="1638300" indent="-546100">
              <a:spcBef>
                <a:spcPts val="4500"/>
              </a:spcBef>
              <a:buClr>
                <a:srgbClr val="646464"/>
              </a:buClr>
              <a:defRPr sz="4200">
                <a:latin typeface="+mj-lt"/>
                <a:ea typeface="+mj-ea"/>
                <a:cs typeface="+mj-cs"/>
                <a:sym typeface="Avenir Light"/>
              </a:defRPr>
            </a:lvl3pPr>
            <a:lvl4pPr marL="2184400" indent="-546100">
              <a:spcBef>
                <a:spcPts val="4500"/>
              </a:spcBef>
              <a:buClr>
                <a:srgbClr val="646464"/>
              </a:buClr>
              <a:defRPr sz="4200">
                <a:latin typeface="+mj-lt"/>
                <a:ea typeface="+mj-ea"/>
                <a:cs typeface="+mj-cs"/>
                <a:sym typeface="Avenir Light"/>
              </a:defRPr>
            </a:lvl4pPr>
            <a:lvl5pPr marL="2730500" indent="-546100">
              <a:spcBef>
                <a:spcPts val="4500"/>
              </a:spcBef>
              <a:buClr>
                <a:srgbClr val="646464"/>
              </a:buClr>
              <a:defRPr sz="4200">
                <a:latin typeface="+mj-lt"/>
                <a:ea typeface="+mj-ea"/>
                <a:cs typeface="+mj-cs"/>
                <a:sym typeface="Avenir Light"/>
              </a:defRPr>
            </a:lvl5p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5" name="Body Level One…"/>
          <p:cNvSpPr txBox="1"/>
          <p:nvPr>
            <p:ph type="body" idx="1"/>
          </p:nvPr>
        </p:nvSpPr>
        <p:spPr>
          <a:xfrm>
            <a:off x="1231900" y="1205607"/>
            <a:ext cx="21907500" cy="11304786"/>
          </a:xfrm>
          <a:prstGeom prst="rect">
            <a:avLst/>
          </a:prstGeom>
        </p:spPr>
        <p:txBody>
          <a:bodyPr/>
          <a:lstStyle>
            <a:lvl1pPr marL="0" indent="0">
              <a:buSzTx/>
              <a:buNone/>
            </a:lvl1pPr>
            <a:lvl2pPr marL="0" indent="0">
              <a:buSzTx/>
              <a:buNone/>
            </a:lvl2pPr>
            <a:lvl3pPr marL="0" indent="0">
              <a:buSzTx/>
              <a:buNone/>
            </a:lvl3pPr>
            <a:lvl4pPr marL="0" indent="0">
              <a:buSzTx/>
              <a:buNone/>
            </a:lvl4pPr>
            <a:lvl5pPr marL="0" indent="0">
              <a:buSzTx/>
              <a:buNone/>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31900" y="863600"/>
            <a:ext cx="21907500" cy="2006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3" name="Body Level One…"/>
          <p:cNvSpPr txBox="1"/>
          <p:nvPr>
            <p:ph type="body" idx="1"/>
          </p:nvPr>
        </p:nvSpPr>
        <p:spPr>
          <a:xfrm>
            <a:off x="1231900" y="2844800"/>
            <a:ext cx="21907500" cy="944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0790" y="13049250"/>
            <a:ext cx="431293" cy="520701"/>
          </a:xfrm>
          <a:prstGeom prst="rect">
            <a:avLst/>
          </a:prstGeom>
          <a:ln w="12700">
            <a:miter lim="400000"/>
          </a:ln>
        </p:spPr>
        <p:txBody>
          <a:bodyPr wrap="none" lIns="50800" tIns="50800" rIns="50800" bIns="50800" anchor="ctr">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all" i="0" spc="1600" strike="noStrike" sz="10000" u="none">
          <a:ln>
            <a:noFill/>
          </a:ln>
          <a:solidFill>
            <a:srgbClr val="FFFFFF"/>
          </a:solidFill>
          <a:uFillTx/>
          <a:latin typeface="+mn-lt"/>
          <a:ea typeface="+mn-ea"/>
          <a:cs typeface="+mn-cs"/>
          <a:sym typeface="Avenir Heavy"/>
        </a:defRPr>
      </a:lvl1pPr>
      <a:lvl2pPr marL="0" marR="0" indent="0" algn="l" defTabSz="825500" rtl="0" latinLnBrk="0">
        <a:lnSpc>
          <a:spcPct val="100000"/>
        </a:lnSpc>
        <a:spcBef>
          <a:spcPts val="0"/>
        </a:spcBef>
        <a:spcAft>
          <a:spcPts val="0"/>
        </a:spcAft>
        <a:buClrTx/>
        <a:buSzTx/>
        <a:buFontTx/>
        <a:buNone/>
        <a:tabLst/>
        <a:defRPr b="0" baseline="0" cap="all" i="0" spc="1600" strike="noStrike" sz="10000" u="none">
          <a:ln>
            <a:noFill/>
          </a:ln>
          <a:solidFill>
            <a:srgbClr val="FFFFFF"/>
          </a:solidFill>
          <a:uFillTx/>
          <a:latin typeface="+mn-lt"/>
          <a:ea typeface="+mn-ea"/>
          <a:cs typeface="+mn-cs"/>
          <a:sym typeface="Avenir Heavy"/>
        </a:defRPr>
      </a:lvl2pPr>
      <a:lvl3pPr marL="0" marR="0" indent="0" algn="l" defTabSz="825500" rtl="0" latinLnBrk="0">
        <a:lnSpc>
          <a:spcPct val="100000"/>
        </a:lnSpc>
        <a:spcBef>
          <a:spcPts val="0"/>
        </a:spcBef>
        <a:spcAft>
          <a:spcPts val="0"/>
        </a:spcAft>
        <a:buClrTx/>
        <a:buSzTx/>
        <a:buFontTx/>
        <a:buNone/>
        <a:tabLst/>
        <a:defRPr b="0" baseline="0" cap="all" i="0" spc="1600" strike="noStrike" sz="10000" u="none">
          <a:ln>
            <a:noFill/>
          </a:ln>
          <a:solidFill>
            <a:srgbClr val="FFFFFF"/>
          </a:solidFill>
          <a:uFillTx/>
          <a:latin typeface="+mn-lt"/>
          <a:ea typeface="+mn-ea"/>
          <a:cs typeface="+mn-cs"/>
          <a:sym typeface="Avenir Heavy"/>
        </a:defRPr>
      </a:lvl3pPr>
      <a:lvl4pPr marL="0" marR="0" indent="0" algn="l" defTabSz="825500" rtl="0" latinLnBrk="0">
        <a:lnSpc>
          <a:spcPct val="100000"/>
        </a:lnSpc>
        <a:spcBef>
          <a:spcPts val="0"/>
        </a:spcBef>
        <a:spcAft>
          <a:spcPts val="0"/>
        </a:spcAft>
        <a:buClrTx/>
        <a:buSzTx/>
        <a:buFontTx/>
        <a:buNone/>
        <a:tabLst/>
        <a:defRPr b="0" baseline="0" cap="all" i="0" spc="1600" strike="noStrike" sz="10000" u="none">
          <a:ln>
            <a:noFill/>
          </a:ln>
          <a:solidFill>
            <a:srgbClr val="FFFFFF"/>
          </a:solidFill>
          <a:uFillTx/>
          <a:latin typeface="+mn-lt"/>
          <a:ea typeface="+mn-ea"/>
          <a:cs typeface="+mn-cs"/>
          <a:sym typeface="Avenir Heavy"/>
        </a:defRPr>
      </a:lvl4pPr>
      <a:lvl5pPr marL="0" marR="0" indent="0" algn="l" defTabSz="825500" rtl="0" latinLnBrk="0">
        <a:lnSpc>
          <a:spcPct val="100000"/>
        </a:lnSpc>
        <a:spcBef>
          <a:spcPts val="0"/>
        </a:spcBef>
        <a:spcAft>
          <a:spcPts val="0"/>
        </a:spcAft>
        <a:buClrTx/>
        <a:buSzTx/>
        <a:buFontTx/>
        <a:buNone/>
        <a:tabLst/>
        <a:defRPr b="0" baseline="0" cap="all" i="0" spc="1600" strike="noStrike" sz="10000" u="none">
          <a:ln>
            <a:noFill/>
          </a:ln>
          <a:solidFill>
            <a:srgbClr val="FFFFFF"/>
          </a:solidFill>
          <a:uFillTx/>
          <a:latin typeface="+mn-lt"/>
          <a:ea typeface="+mn-ea"/>
          <a:cs typeface="+mn-cs"/>
          <a:sym typeface="Avenir Heavy"/>
        </a:defRPr>
      </a:lvl5pPr>
      <a:lvl6pPr marL="0" marR="0" indent="0" algn="l" defTabSz="825500" rtl="0" latinLnBrk="0">
        <a:lnSpc>
          <a:spcPct val="100000"/>
        </a:lnSpc>
        <a:spcBef>
          <a:spcPts val="0"/>
        </a:spcBef>
        <a:spcAft>
          <a:spcPts val="0"/>
        </a:spcAft>
        <a:buClrTx/>
        <a:buSzTx/>
        <a:buFontTx/>
        <a:buNone/>
        <a:tabLst/>
        <a:defRPr b="0" baseline="0" cap="all" i="0" spc="1600" strike="noStrike" sz="10000" u="none">
          <a:ln>
            <a:noFill/>
          </a:ln>
          <a:solidFill>
            <a:srgbClr val="FFFFFF"/>
          </a:solidFill>
          <a:uFillTx/>
          <a:latin typeface="+mn-lt"/>
          <a:ea typeface="+mn-ea"/>
          <a:cs typeface="+mn-cs"/>
          <a:sym typeface="Avenir Heavy"/>
        </a:defRPr>
      </a:lvl6pPr>
      <a:lvl7pPr marL="0" marR="0" indent="0" algn="l" defTabSz="825500" rtl="0" latinLnBrk="0">
        <a:lnSpc>
          <a:spcPct val="100000"/>
        </a:lnSpc>
        <a:spcBef>
          <a:spcPts val="0"/>
        </a:spcBef>
        <a:spcAft>
          <a:spcPts val="0"/>
        </a:spcAft>
        <a:buClrTx/>
        <a:buSzTx/>
        <a:buFontTx/>
        <a:buNone/>
        <a:tabLst/>
        <a:defRPr b="0" baseline="0" cap="all" i="0" spc="1600" strike="noStrike" sz="10000" u="none">
          <a:ln>
            <a:noFill/>
          </a:ln>
          <a:solidFill>
            <a:srgbClr val="FFFFFF"/>
          </a:solidFill>
          <a:uFillTx/>
          <a:latin typeface="+mn-lt"/>
          <a:ea typeface="+mn-ea"/>
          <a:cs typeface="+mn-cs"/>
          <a:sym typeface="Avenir Heavy"/>
        </a:defRPr>
      </a:lvl7pPr>
      <a:lvl8pPr marL="0" marR="0" indent="0" algn="l" defTabSz="825500" rtl="0" latinLnBrk="0">
        <a:lnSpc>
          <a:spcPct val="100000"/>
        </a:lnSpc>
        <a:spcBef>
          <a:spcPts val="0"/>
        </a:spcBef>
        <a:spcAft>
          <a:spcPts val="0"/>
        </a:spcAft>
        <a:buClrTx/>
        <a:buSzTx/>
        <a:buFontTx/>
        <a:buNone/>
        <a:tabLst/>
        <a:defRPr b="0" baseline="0" cap="all" i="0" spc="1600" strike="noStrike" sz="10000" u="none">
          <a:ln>
            <a:noFill/>
          </a:ln>
          <a:solidFill>
            <a:srgbClr val="FFFFFF"/>
          </a:solidFill>
          <a:uFillTx/>
          <a:latin typeface="+mn-lt"/>
          <a:ea typeface="+mn-ea"/>
          <a:cs typeface="+mn-cs"/>
          <a:sym typeface="Avenir Heavy"/>
        </a:defRPr>
      </a:lvl8pPr>
      <a:lvl9pPr marL="0" marR="0" indent="0" algn="l" defTabSz="825500" rtl="0" latinLnBrk="0">
        <a:lnSpc>
          <a:spcPct val="100000"/>
        </a:lnSpc>
        <a:spcBef>
          <a:spcPts val="0"/>
        </a:spcBef>
        <a:spcAft>
          <a:spcPts val="0"/>
        </a:spcAft>
        <a:buClrTx/>
        <a:buSzTx/>
        <a:buFontTx/>
        <a:buNone/>
        <a:tabLst/>
        <a:defRPr b="0" baseline="0" cap="all" i="0" spc="1600" strike="noStrike" sz="10000" u="none">
          <a:ln>
            <a:noFill/>
          </a:ln>
          <a:solidFill>
            <a:srgbClr val="FFFFFF"/>
          </a:solidFill>
          <a:uFillTx/>
          <a:latin typeface="+mn-lt"/>
          <a:ea typeface="+mn-ea"/>
          <a:cs typeface="+mn-cs"/>
          <a:sym typeface="Avenir Heavy"/>
        </a:defRPr>
      </a:lvl9pPr>
    </p:titleStyle>
    <p:bodyStyle>
      <a:lvl1pPr marL="1016000" marR="0" indent="-1016000" algn="l" defTabSz="825500" latinLnBrk="0">
        <a:lnSpc>
          <a:spcPct val="100000"/>
        </a:lnSpc>
        <a:spcBef>
          <a:spcPts val="5900"/>
        </a:spcBef>
        <a:spcAft>
          <a:spcPts val="0"/>
        </a:spcAft>
        <a:buClrTx/>
        <a:buSzPct val="90000"/>
        <a:buFontTx/>
        <a:buChar char="•"/>
        <a:tabLst/>
        <a:defRPr b="0" baseline="0" cap="none" i="0" spc="0" strike="noStrike" sz="8000" u="none">
          <a:ln>
            <a:noFill/>
          </a:ln>
          <a:solidFill>
            <a:srgbClr val="FFFFFF"/>
          </a:solidFill>
          <a:uFillTx/>
          <a:latin typeface="+mn-lt"/>
          <a:ea typeface="+mn-ea"/>
          <a:cs typeface="+mn-cs"/>
          <a:sym typeface="Avenir Heavy"/>
        </a:defRPr>
      </a:lvl1pPr>
      <a:lvl2pPr marL="1651000" marR="0" indent="-1016000" algn="l" defTabSz="825500" latinLnBrk="0">
        <a:lnSpc>
          <a:spcPct val="100000"/>
        </a:lnSpc>
        <a:spcBef>
          <a:spcPts val="5900"/>
        </a:spcBef>
        <a:spcAft>
          <a:spcPts val="0"/>
        </a:spcAft>
        <a:buClrTx/>
        <a:buSzPct val="90000"/>
        <a:buFontTx/>
        <a:buChar char="•"/>
        <a:tabLst/>
        <a:defRPr b="0" baseline="0" cap="none" i="0" spc="0" strike="noStrike" sz="8000" u="none">
          <a:ln>
            <a:noFill/>
          </a:ln>
          <a:solidFill>
            <a:srgbClr val="FFFFFF"/>
          </a:solidFill>
          <a:uFillTx/>
          <a:latin typeface="+mn-lt"/>
          <a:ea typeface="+mn-ea"/>
          <a:cs typeface="+mn-cs"/>
          <a:sym typeface="Avenir Heavy"/>
        </a:defRPr>
      </a:lvl2pPr>
      <a:lvl3pPr marL="2286000" marR="0" indent="-1016000" algn="l" defTabSz="825500" latinLnBrk="0">
        <a:lnSpc>
          <a:spcPct val="100000"/>
        </a:lnSpc>
        <a:spcBef>
          <a:spcPts val="5900"/>
        </a:spcBef>
        <a:spcAft>
          <a:spcPts val="0"/>
        </a:spcAft>
        <a:buClrTx/>
        <a:buSzPct val="90000"/>
        <a:buFontTx/>
        <a:buChar char="•"/>
        <a:tabLst/>
        <a:defRPr b="0" baseline="0" cap="none" i="0" spc="0" strike="noStrike" sz="8000" u="none">
          <a:ln>
            <a:noFill/>
          </a:ln>
          <a:solidFill>
            <a:srgbClr val="FFFFFF"/>
          </a:solidFill>
          <a:uFillTx/>
          <a:latin typeface="+mn-lt"/>
          <a:ea typeface="+mn-ea"/>
          <a:cs typeface="+mn-cs"/>
          <a:sym typeface="Avenir Heavy"/>
        </a:defRPr>
      </a:lvl3pPr>
      <a:lvl4pPr marL="2921000" marR="0" indent="-1016000" algn="l" defTabSz="825500" latinLnBrk="0">
        <a:lnSpc>
          <a:spcPct val="100000"/>
        </a:lnSpc>
        <a:spcBef>
          <a:spcPts val="5900"/>
        </a:spcBef>
        <a:spcAft>
          <a:spcPts val="0"/>
        </a:spcAft>
        <a:buClrTx/>
        <a:buSzPct val="90000"/>
        <a:buFontTx/>
        <a:buChar char="•"/>
        <a:tabLst/>
        <a:defRPr b="0" baseline="0" cap="none" i="0" spc="0" strike="noStrike" sz="8000" u="none">
          <a:ln>
            <a:noFill/>
          </a:ln>
          <a:solidFill>
            <a:srgbClr val="FFFFFF"/>
          </a:solidFill>
          <a:uFillTx/>
          <a:latin typeface="+mn-lt"/>
          <a:ea typeface="+mn-ea"/>
          <a:cs typeface="+mn-cs"/>
          <a:sym typeface="Avenir Heavy"/>
        </a:defRPr>
      </a:lvl4pPr>
      <a:lvl5pPr marL="3556000" marR="0" indent="-1016000" algn="l" defTabSz="825500" latinLnBrk="0">
        <a:lnSpc>
          <a:spcPct val="100000"/>
        </a:lnSpc>
        <a:spcBef>
          <a:spcPts val="5900"/>
        </a:spcBef>
        <a:spcAft>
          <a:spcPts val="0"/>
        </a:spcAft>
        <a:buClrTx/>
        <a:buSzPct val="90000"/>
        <a:buFontTx/>
        <a:buChar char="•"/>
        <a:tabLst/>
        <a:defRPr b="0" baseline="0" cap="none" i="0" spc="0" strike="noStrike" sz="8000" u="none">
          <a:ln>
            <a:noFill/>
          </a:ln>
          <a:solidFill>
            <a:srgbClr val="FFFFFF"/>
          </a:solidFill>
          <a:uFillTx/>
          <a:latin typeface="+mn-lt"/>
          <a:ea typeface="+mn-ea"/>
          <a:cs typeface="+mn-cs"/>
          <a:sym typeface="Avenir Heavy"/>
        </a:defRPr>
      </a:lvl5pPr>
      <a:lvl6pPr marL="4191000" marR="0" indent="-1016000" algn="l" defTabSz="825500" latinLnBrk="0">
        <a:lnSpc>
          <a:spcPct val="100000"/>
        </a:lnSpc>
        <a:spcBef>
          <a:spcPts val="5900"/>
        </a:spcBef>
        <a:spcAft>
          <a:spcPts val="0"/>
        </a:spcAft>
        <a:buClrTx/>
        <a:buSzPct val="90000"/>
        <a:buFontTx/>
        <a:buChar char="•"/>
        <a:tabLst/>
        <a:defRPr b="0" baseline="0" cap="none" i="0" spc="0" strike="noStrike" sz="8000" u="none">
          <a:ln>
            <a:noFill/>
          </a:ln>
          <a:solidFill>
            <a:srgbClr val="FFFFFF"/>
          </a:solidFill>
          <a:uFillTx/>
          <a:latin typeface="+mn-lt"/>
          <a:ea typeface="+mn-ea"/>
          <a:cs typeface="+mn-cs"/>
          <a:sym typeface="Avenir Heavy"/>
        </a:defRPr>
      </a:lvl6pPr>
      <a:lvl7pPr marL="4826000" marR="0" indent="-1016000" algn="l" defTabSz="825500" latinLnBrk="0">
        <a:lnSpc>
          <a:spcPct val="100000"/>
        </a:lnSpc>
        <a:spcBef>
          <a:spcPts val="5900"/>
        </a:spcBef>
        <a:spcAft>
          <a:spcPts val="0"/>
        </a:spcAft>
        <a:buClrTx/>
        <a:buSzPct val="90000"/>
        <a:buFontTx/>
        <a:buChar char="•"/>
        <a:tabLst/>
        <a:defRPr b="0" baseline="0" cap="none" i="0" spc="0" strike="noStrike" sz="8000" u="none">
          <a:ln>
            <a:noFill/>
          </a:ln>
          <a:solidFill>
            <a:srgbClr val="FFFFFF"/>
          </a:solidFill>
          <a:uFillTx/>
          <a:latin typeface="+mn-lt"/>
          <a:ea typeface="+mn-ea"/>
          <a:cs typeface="+mn-cs"/>
          <a:sym typeface="Avenir Heavy"/>
        </a:defRPr>
      </a:lvl7pPr>
      <a:lvl8pPr marL="5461000" marR="0" indent="-1016000" algn="l" defTabSz="825500" latinLnBrk="0">
        <a:lnSpc>
          <a:spcPct val="100000"/>
        </a:lnSpc>
        <a:spcBef>
          <a:spcPts val="5900"/>
        </a:spcBef>
        <a:spcAft>
          <a:spcPts val="0"/>
        </a:spcAft>
        <a:buClrTx/>
        <a:buSzPct val="90000"/>
        <a:buFontTx/>
        <a:buChar char="•"/>
        <a:tabLst/>
        <a:defRPr b="0" baseline="0" cap="none" i="0" spc="0" strike="noStrike" sz="8000" u="none">
          <a:ln>
            <a:noFill/>
          </a:ln>
          <a:solidFill>
            <a:srgbClr val="FFFFFF"/>
          </a:solidFill>
          <a:uFillTx/>
          <a:latin typeface="+mn-lt"/>
          <a:ea typeface="+mn-ea"/>
          <a:cs typeface="+mn-cs"/>
          <a:sym typeface="Avenir Heavy"/>
        </a:defRPr>
      </a:lvl8pPr>
      <a:lvl9pPr marL="6096000" marR="0" indent="-1016000" algn="l" defTabSz="825500" latinLnBrk="0">
        <a:lnSpc>
          <a:spcPct val="100000"/>
        </a:lnSpc>
        <a:spcBef>
          <a:spcPts val="5900"/>
        </a:spcBef>
        <a:spcAft>
          <a:spcPts val="0"/>
        </a:spcAft>
        <a:buClrTx/>
        <a:buSzPct val="90000"/>
        <a:buFontTx/>
        <a:buChar char="•"/>
        <a:tabLst/>
        <a:defRPr b="0" baseline="0" cap="none" i="0" spc="0" strike="noStrike" sz="8000" u="none">
          <a:ln>
            <a:noFill/>
          </a:ln>
          <a:solidFill>
            <a:srgbClr val="FFFFFF"/>
          </a:solidFill>
          <a:uFillTx/>
          <a:latin typeface="+mn-lt"/>
          <a:ea typeface="+mn-ea"/>
          <a:cs typeface="+mn-cs"/>
          <a:sym typeface="Avenir Heavy"/>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venir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venir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venir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venir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venir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venir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venir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venir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venir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02_Jesus_Sanhedrin_1920.jpg" descr="02_Jesus_Sanhedrin_1920.jpg"/>
          <p:cNvPicPr>
            <a:picLocks noChangeAspect="1"/>
          </p:cNvPicPr>
          <p:nvPr>
            <p:ph type="pic" idx="13"/>
          </p:nvPr>
        </p:nvPicPr>
        <p:blipFill>
          <a:blip r:embed="rId2">
            <a:extLst/>
          </a:blip>
          <a:srcRect l="0" t="0" r="0" b="0"/>
          <a:stretch>
            <a:fillRect/>
          </a:stretch>
        </p:blipFill>
        <p:spPr>
          <a:prstGeom prst="rect">
            <a:avLst/>
          </a:prstGeom>
        </p:spPr>
      </p:pic>
      <p:sp>
        <p:nvSpPr>
          <p:cNvPr id="140" name="Powerless…"/>
          <p:cNvSpPr txBox="1"/>
          <p:nvPr>
            <p:ph type="title"/>
          </p:nvPr>
        </p:nvSpPr>
        <p:spPr>
          <a:xfrm>
            <a:off x="14541500" y="1892300"/>
            <a:ext cx="8298260" cy="3366890"/>
          </a:xfrm>
          <a:prstGeom prst="rect">
            <a:avLst/>
          </a:prstGeom>
        </p:spPr>
        <p:txBody>
          <a:bodyPr/>
          <a:lstStyle/>
          <a:p>
            <a:pPr>
              <a:defRPr>
                <a:latin typeface="+mn-lt"/>
                <a:ea typeface="+mn-ea"/>
                <a:cs typeface="+mn-cs"/>
                <a:sym typeface="Avenir Heavy"/>
              </a:defRPr>
            </a:pPr>
            <a:r>
              <a:t>Powerless</a:t>
            </a:r>
          </a:p>
          <a:p>
            <a:pPr>
              <a:defRPr>
                <a:latin typeface="+mn-lt"/>
                <a:ea typeface="+mn-ea"/>
                <a:cs typeface="+mn-cs"/>
                <a:sym typeface="Avenir Heavy"/>
              </a:defRPr>
            </a:pPr>
            <a:r>
              <a:t>Prayers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old-wagon-wheel-3575359_1920.jpg" descr="old-wagon-wheel-3575359_1920.jpg"/>
          <p:cNvPicPr>
            <a:picLocks noChangeAspect="1"/>
          </p:cNvPicPr>
          <p:nvPr>
            <p:ph type="pic" idx="13"/>
          </p:nvPr>
        </p:nvPicPr>
        <p:blipFill>
          <a:blip r:embed="rId2">
            <a:extLst/>
          </a:blip>
          <a:srcRect l="0" t="7911" r="0" b="7911"/>
          <a:stretch>
            <a:fillRect/>
          </a:stretch>
        </p:blipFill>
        <p:spPr>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Image" descr="Image"/>
          <p:cNvPicPr>
            <a:picLocks noChangeAspect="1"/>
          </p:cNvPicPr>
          <p:nvPr>
            <p:ph type="pic" idx="13"/>
          </p:nvPr>
        </p:nvPicPr>
        <p:blipFill>
          <a:blip r:embed="rId2">
            <a:extLst/>
          </a:blip>
          <a:srcRect l="0" t="15689" r="0" b="17663"/>
          <a:stretch>
            <a:fillRect/>
          </a:stretch>
        </p:blipFill>
        <p:spPr>
          <a:prstGeom prst="rect">
            <a:avLst/>
          </a:prstGeom>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adult-1851571_1920.jpg" descr="adult-1851571_1920.jpg"/>
          <p:cNvPicPr>
            <a:picLocks noChangeAspect="1"/>
          </p:cNvPicPr>
          <p:nvPr>
            <p:ph type="pic" idx="13"/>
          </p:nvPr>
        </p:nvPicPr>
        <p:blipFill>
          <a:blip r:embed="rId2">
            <a:extLst/>
          </a:blip>
          <a:srcRect l="0" t="7812" r="0" b="7812"/>
          <a:stretch>
            <a:fillRect/>
          </a:stretch>
        </p:blipFill>
        <p:spPr>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11 “The Pharisee stood and was praying this to himself: ‘God, I thank You that I am not like other people: swindlers, unjust, adulterers, or even like this tax collector. 12 I fast twice a week; I pay tithes of all that I get.’…"/>
          <p:cNvSpPr txBox="1"/>
          <p:nvPr>
            <p:ph type="body" idx="1"/>
          </p:nvPr>
        </p:nvSpPr>
        <p:spPr>
          <a:prstGeom prst="rect">
            <a:avLst/>
          </a:prstGeom>
        </p:spPr>
        <p:txBody>
          <a:bodyPr/>
          <a:lstStyle/>
          <a:p>
            <a:pPr/>
            <a:r>
              <a:rPr baseline="31999"/>
              <a:t>11</a:t>
            </a:r>
            <a:r>
              <a:t> “The Pharisee stood and was praying this to himself: ‘God, I thank You that </a:t>
            </a:r>
            <a:r>
              <a:rPr>
                <a:solidFill>
                  <a:srgbClr val="FFFB00"/>
                </a:solidFill>
              </a:rPr>
              <a:t>I am not like other people</a:t>
            </a:r>
            <a:r>
              <a:t>: swindlers, unjust, adulterers, or even like this tax collector. </a:t>
            </a:r>
            <a:r>
              <a:rPr baseline="31999"/>
              <a:t>12</a:t>
            </a:r>
            <a:r>
              <a:t> </a:t>
            </a:r>
            <a:r>
              <a:rPr>
                <a:solidFill>
                  <a:srgbClr val="FFFB00"/>
                </a:solidFill>
              </a:rPr>
              <a:t>I fast twice a week; I pay tithes of all that I get.</a:t>
            </a:r>
            <a:r>
              <a:t>’</a:t>
            </a:r>
          </a:p>
          <a:p>
            <a:pPr/>
            <a:r>
              <a:t>- Luke 18:11–12</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guy-2617866_1920.jpg" descr="guy-2617866_1920.jpg"/>
          <p:cNvPicPr>
            <a:picLocks noChangeAspect="1"/>
          </p:cNvPicPr>
          <p:nvPr>
            <p:ph type="pic" idx="13"/>
          </p:nvPr>
        </p:nvPicPr>
        <p:blipFill>
          <a:blip r:embed="rId2">
            <a:extLst/>
          </a:blip>
          <a:srcRect l="0" t="7812" r="0" b="7812"/>
          <a:stretch>
            <a:fillRect/>
          </a:stretch>
        </p:blipFill>
        <p:spPr>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13 “But the tax collector, standing some distance away, was even unwilling to lift up his eyes to heaven, but was beating his breast, saying, ‘God, be merciful to me, the sinner!’…"/>
          <p:cNvSpPr txBox="1"/>
          <p:nvPr>
            <p:ph type="body" idx="1"/>
          </p:nvPr>
        </p:nvSpPr>
        <p:spPr>
          <a:prstGeom prst="rect">
            <a:avLst/>
          </a:prstGeom>
        </p:spPr>
        <p:txBody>
          <a:bodyPr/>
          <a:lstStyle/>
          <a:p>
            <a:pPr/>
            <a:r>
              <a:rPr baseline="31999"/>
              <a:t>13</a:t>
            </a:r>
            <a:r>
              <a:t> “But the tax collector, standing some distance away, was even u</a:t>
            </a:r>
            <a:r>
              <a:rPr>
                <a:solidFill>
                  <a:srgbClr val="FFFB00"/>
                </a:solidFill>
              </a:rPr>
              <a:t>nwilling to lift up his eyes to heaven</a:t>
            </a:r>
            <a:r>
              <a:t>, but was beating his breast, saying, ‘</a:t>
            </a:r>
            <a:r>
              <a:rPr>
                <a:solidFill>
                  <a:srgbClr val="FFFB00"/>
                </a:solidFill>
              </a:rPr>
              <a:t>God, be merciful to me, the sinner!</a:t>
            </a:r>
            <a:r>
              <a:t>’</a:t>
            </a:r>
          </a:p>
          <a:p>
            <a:pPr/>
            <a:r>
              <a:t>- Luke 18:13</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8050">
              <a:schemeClr val="accent5">
                <a:hueOff val="-129837"/>
                <a:lumOff val="6998"/>
              </a:schemeClr>
            </a:gs>
            <a:gs pos="38990">
              <a:srgbClr val="FF9380"/>
            </a:gs>
            <a:gs pos="84573">
              <a:srgbClr val="FFFFFF"/>
            </a:gs>
          </a:gsLst>
          <a:lin ang="5400000" scaled="0"/>
        </a:gradFill>
      </p:bgPr>
    </p:bg>
    <p:spTree>
      <p:nvGrpSpPr>
        <p:cNvPr id="1" name=""/>
        <p:cNvGrpSpPr/>
        <p:nvPr/>
      </p:nvGrpSpPr>
      <p:grpSpPr>
        <a:xfrm>
          <a:off x="0" y="0"/>
          <a:ext cx="0" cy="0"/>
          <a:chOff x="0" y="0"/>
          <a:chExt cx="0" cy="0"/>
        </a:xfrm>
      </p:grpSpPr>
      <p:sp>
        <p:nvSpPr>
          <p:cNvPr id="154" name="Justified"/>
          <p:cNvSpPr txBox="1"/>
          <p:nvPr/>
        </p:nvSpPr>
        <p:spPr>
          <a:xfrm>
            <a:off x="8987631" y="5721350"/>
            <a:ext cx="6408738" cy="22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500">
                <a:solidFill>
                  <a:srgbClr val="000000"/>
                </a:solidFill>
                <a:latin typeface="+mn-lt"/>
                <a:ea typeface="+mn-ea"/>
                <a:cs typeface="+mn-cs"/>
                <a:sym typeface="Avenir Heavy"/>
              </a:defRPr>
            </a:lvl1pPr>
          </a:lstStyle>
          <a:p>
            <a:pPr/>
            <a:r>
              <a:t>Justified</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lightstock_105322_medium_garrett_sander.jpg" descr="lightstock_105322_medium_garrett_sander.jpg"/>
          <p:cNvPicPr>
            <a:picLocks noChangeAspect="1"/>
          </p:cNvPicPr>
          <p:nvPr>
            <p:ph type="pic" idx="13"/>
          </p:nvPr>
        </p:nvPicPr>
        <p:blipFill>
          <a:blip r:embed="rId2">
            <a:extLst/>
          </a:blip>
          <a:srcRect l="0" t="21875" r="0" b="21875"/>
          <a:stretch>
            <a:fillRect/>
          </a:stretch>
        </p:blipFill>
        <p:spPr>
          <a:prstGeom prst="rect">
            <a:avLst/>
          </a:prstGeom>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Heavy"/>
        <a:ea typeface="Avenir Heavy"/>
        <a:cs typeface="Avenir Heavy"/>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all" i="0" spc="512" strike="noStrike" sz="3200" u="none" kumimoji="0" normalizeH="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Heavy"/>
        <a:ea typeface="Avenir Heavy"/>
        <a:cs typeface="Avenir Heavy"/>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all" i="0" spc="512" strike="noStrike" sz="3200" u="none" kumimoji="0" normalizeH="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j-lt"/>
            <a:ea typeface="+mj-ea"/>
            <a:cs typeface="+mj-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