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Understand this concept in…</a:t>
            </a:r>
            <a:endParaRPr lang="en-US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50401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Sports</a:t>
            </a:r>
          </a:p>
          <a:p>
            <a:r>
              <a:rPr lang="en-US" sz="3600" dirty="0" smtClean="0"/>
              <a:t>School</a:t>
            </a:r>
          </a:p>
          <a:p>
            <a:r>
              <a:rPr lang="en-US" sz="3600" dirty="0" smtClean="0"/>
              <a:t>Work</a:t>
            </a:r>
          </a:p>
          <a:p>
            <a:r>
              <a:rPr lang="en-US" sz="3600" dirty="0" smtClean="0"/>
              <a:t>Things We Enjoy</a:t>
            </a:r>
          </a:p>
          <a:p>
            <a:pPr marL="0" indent="0">
              <a:buNone/>
            </a:pPr>
            <a:r>
              <a:rPr lang="en-US" sz="3600" dirty="0" smtClean="0"/>
              <a:t>But why do some seem to miss place the word commitment when it comes to </a:t>
            </a:r>
            <a:r>
              <a:rPr lang="en-US" sz="3600" b="1" dirty="0" smtClean="0"/>
              <a:t>God and His Church</a:t>
            </a:r>
            <a:r>
              <a:rPr lang="en-US" sz="3600" dirty="0" smtClean="0"/>
              <a:t>???</a:t>
            </a:r>
            <a:endParaRPr lang="en-US" sz="3600" dirty="0"/>
          </a:p>
        </p:txBody>
      </p:sp>
      <p:pic>
        <p:nvPicPr>
          <p:cNvPr id="6" name="Picture 5" descr="too busy - The Todd and Erin Favorite F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786" y="2097088"/>
            <a:ext cx="4258596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878387" cy="147857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Uncommitted</a:t>
            </a:r>
            <a:endParaRPr lang="en-US" sz="5400" dirty="0"/>
          </a:p>
        </p:txBody>
      </p:sp>
      <p:pic>
        <p:nvPicPr>
          <p:cNvPr id="5" name="Content Placeholder 4" descr="... Blog Archive » The Catholic Defender: Thou Shalt Not Commit Adulter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394215"/>
            <a:ext cx="4878387" cy="32522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149" y="1034640"/>
            <a:ext cx="4875211" cy="5666606"/>
          </a:xfrm>
        </p:spPr>
        <p:txBody>
          <a:bodyPr>
            <a:noAutofit/>
          </a:bodyPr>
          <a:lstStyle/>
          <a:p>
            <a:r>
              <a:rPr lang="en-US" sz="3600" dirty="0" smtClean="0"/>
              <a:t>Never made the right commitment (John 6)</a:t>
            </a:r>
          </a:p>
          <a:p>
            <a:r>
              <a:rPr lang="en-US" sz="3600" dirty="0" smtClean="0"/>
              <a:t>When trust has been lost (Psalm </a:t>
            </a:r>
            <a:r>
              <a:rPr lang="en-US" sz="3600" dirty="0" smtClean="0"/>
              <a:t>34:8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r>
              <a:rPr lang="en-US" sz="3600" dirty="0" smtClean="0"/>
              <a:t>When it gets “too hard” to continue</a:t>
            </a:r>
          </a:p>
          <a:p>
            <a:r>
              <a:rPr lang="en-US" sz="3600" dirty="0" smtClean="0"/>
              <a:t>When the honeymoon period has passed</a:t>
            </a:r>
          </a:p>
        </p:txBody>
      </p:sp>
    </p:spTree>
    <p:extLst>
      <p:ext uri="{BB962C8B-B14F-4D97-AF65-F5344CB8AC3E}">
        <p14:creationId xmlns:p14="http://schemas.microsoft.com/office/powerpoint/2010/main" val="14427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27018"/>
            <a:ext cx="9906000" cy="3644946"/>
          </a:xfrm>
        </p:spPr>
        <p:txBody>
          <a:bodyPr>
            <a:noAutofit/>
          </a:bodyPr>
          <a:lstStyle/>
          <a:p>
            <a:r>
              <a:rPr lang="en-US" sz="5400" dirty="0" smtClean="0"/>
              <a:t>B</a:t>
            </a:r>
            <a:r>
              <a:rPr lang="en-US" sz="5400" cap="none" dirty="0" smtClean="0"/>
              <a:t>eing uncommitted doesn’t happen overnight…</a:t>
            </a:r>
            <a:br>
              <a:rPr lang="en-US" sz="5400" cap="none" dirty="0" smtClean="0"/>
            </a:br>
            <a:r>
              <a:rPr lang="en-US" sz="5400" cap="none" dirty="0" smtClean="0"/>
              <a:t>It usually happens in a drifting series of events…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are the signs?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89612"/>
            <a:ext cx="6239102" cy="493775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Lack of spiritual feeding…</a:t>
            </a:r>
          </a:p>
          <a:p>
            <a:r>
              <a:rPr lang="en-US" sz="4000" dirty="0" smtClean="0"/>
              <a:t>Lack of communication to God…</a:t>
            </a:r>
          </a:p>
          <a:p>
            <a:r>
              <a:rPr lang="en-US" sz="4000" dirty="0" smtClean="0"/>
              <a:t>Lack of godly living…</a:t>
            </a:r>
          </a:p>
          <a:p>
            <a:r>
              <a:rPr lang="en-US" sz="4000" dirty="0" smtClean="0"/>
              <a:t>Lack of godly characteristics…</a:t>
            </a:r>
          </a:p>
        </p:txBody>
      </p:sp>
      <p:pic>
        <p:nvPicPr>
          <p:cNvPr id="4" name="Picture 3" descr="Caution-tape-e13579393922531 | Modern Service Weap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1789612"/>
            <a:ext cx="4383176" cy="3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the solution?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Feed your spiritual man!</a:t>
            </a:r>
          </a:p>
          <a:p>
            <a:r>
              <a:rPr lang="en-US" sz="4000" dirty="0" smtClean="0"/>
              <a:t>Communicate with God in prayer!</a:t>
            </a:r>
          </a:p>
          <a:p>
            <a:r>
              <a:rPr lang="en-US" sz="4000" dirty="0" smtClean="0"/>
              <a:t>Attend the gathering of the Saints!</a:t>
            </a:r>
          </a:p>
          <a:p>
            <a:r>
              <a:rPr lang="en-US" sz="4000" dirty="0" smtClean="0"/>
              <a:t>Work on your godly character &amp; living!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26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John 6:68 | Lwaters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John 6:68-69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where they committed?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They Believed In Christ</a:t>
            </a:r>
          </a:p>
          <a:p>
            <a:r>
              <a:rPr lang="en-US" sz="3600" dirty="0" smtClean="0"/>
              <a:t>They knew &amp; were taught of Christ</a:t>
            </a:r>
          </a:p>
          <a:p>
            <a:r>
              <a:rPr lang="en-US" sz="3600" dirty="0" smtClean="0"/>
              <a:t>They knew Christ was the giver of Eternal Life</a:t>
            </a:r>
            <a:endParaRPr lang="en-US" sz="3600" dirty="0"/>
          </a:p>
        </p:txBody>
      </p:sp>
      <p:pic>
        <p:nvPicPr>
          <p:cNvPr id="9" name="Content Placeholder 8" descr="The Mission and Commissioning of the Twelve Apostles by Jesus.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4059" y="2249488"/>
            <a:ext cx="4813095" cy="3541712"/>
          </a:xfrm>
        </p:spPr>
      </p:pic>
    </p:spTree>
    <p:extLst>
      <p:ext uri="{BB962C8B-B14F-4D97-AF65-F5344CB8AC3E}">
        <p14:creationId xmlns:p14="http://schemas.microsoft.com/office/powerpoint/2010/main" val="907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My Commitment in 2016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your commitment going to look like?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7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sports</a:t>
            </a:r>
            <a:endParaRPr lang="en-US" sz="6000" dirty="0"/>
          </a:p>
        </p:txBody>
      </p:sp>
      <p:pic>
        <p:nvPicPr>
          <p:cNvPr id="5" name="Picture 4" descr="2012 NBA Tickets: NBA Basketball Tickets On Sale 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59" y="1853157"/>
            <a:ext cx="3080308" cy="4258491"/>
          </a:xfrm>
          <a:prstGeom prst="rect">
            <a:avLst/>
          </a:prstGeom>
        </p:spPr>
      </p:pic>
      <p:pic>
        <p:nvPicPr>
          <p:cNvPr id="6" name="Picture 5" descr="Description 090926-Saint-Olaf-vs-Augsburg-American-Football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76" y="547552"/>
            <a:ext cx="3634958" cy="2422696"/>
          </a:xfrm>
          <a:prstGeom prst="rect">
            <a:avLst/>
          </a:prstGeom>
        </p:spPr>
      </p:pic>
      <p:pic>
        <p:nvPicPr>
          <p:cNvPr id="7" name="Picture 6" descr="Barcelona Needs Depth, but It’s Losing It Every Day - NYTimes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1" y="684806"/>
            <a:ext cx="3249252" cy="2148187"/>
          </a:xfrm>
          <a:prstGeom prst="rect">
            <a:avLst/>
          </a:prstGeom>
        </p:spPr>
      </p:pic>
      <p:pic>
        <p:nvPicPr>
          <p:cNvPr id="8" name="Picture 7" descr="Men’s baseball emerges winless in Ivy League play over the weeke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755" y="3423502"/>
            <a:ext cx="3048000" cy="2030730"/>
          </a:xfrm>
          <a:prstGeom prst="rect">
            <a:avLst/>
          </a:prstGeom>
        </p:spPr>
      </p:pic>
      <p:pic>
        <p:nvPicPr>
          <p:cNvPr id="9" name="Picture 8" descr="... Tennis Resorts | Ojai Valley Inn &amp; Spa - Tennis | Ojai Tennis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641" y="4438867"/>
            <a:ext cx="3208519" cy="18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483326"/>
            <a:ext cx="7406639" cy="1175657"/>
          </a:xfrm>
        </p:spPr>
        <p:txBody>
          <a:bodyPr>
            <a:noAutofit/>
          </a:bodyPr>
          <a:lstStyle/>
          <a:p>
            <a:r>
              <a:rPr lang="en-US" sz="4800" dirty="0" smtClean="0"/>
              <a:t>When you join a team…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023" y="888274"/>
            <a:ext cx="4878389" cy="5969726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 try out…</a:t>
            </a:r>
          </a:p>
          <a:p>
            <a:r>
              <a:rPr lang="en-US" sz="3200" dirty="0" smtClean="0"/>
              <a:t>You make the team with excitement.</a:t>
            </a:r>
          </a:p>
          <a:p>
            <a:r>
              <a:rPr lang="en-US" sz="3200" dirty="0" smtClean="0"/>
              <a:t>You look forward to the challenges</a:t>
            </a:r>
            <a:endParaRPr lang="en-US" sz="3200" dirty="0"/>
          </a:p>
          <a:p>
            <a:r>
              <a:rPr lang="en-US" sz="3200" dirty="0" smtClean="0"/>
              <a:t>You look forward to the comradery</a:t>
            </a:r>
          </a:p>
          <a:p>
            <a:r>
              <a:rPr lang="en-US" sz="3200" dirty="0" smtClean="0"/>
              <a:t>You look forward to your families &amp; friends cheering you on.</a:t>
            </a:r>
            <a:endParaRPr lang="en-US" sz="3200" dirty="0"/>
          </a:p>
        </p:txBody>
      </p:sp>
      <p:pic>
        <p:nvPicPr>
          <p:cNvPr id="5" name="Content Placeholder 4" descr="Join A Local Gym Or Sports Team - AskMe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839" y="2097088"/>
            <a:ext cx="4284572" cy="4245917"/>
          </a:xfrm>
        </p:spPr>
      </p:pic>
    </p:spTree>
    <p:extLst>
      <p:ext uri="{BB962C8B-B14F-4D97-AF65-F5344CB8AC3E}">
        <p14:creationId xmlns:p14="http://schemas.microsoft.com/office/powerpoint/2010/main" val="32595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Training/conditioning</a:t>
            </a:r>
            <a:endParaRPr lang="en-US" sz="5400" dirty="0"/>
          </a:p>
        </p:txBody>
      </p:sp>
      <p:pic>
        <p:nvPicPr>
          <p:cNvPr id="5" name="Content Placeholder 4" descr="Register Today: Teen Sports Conditioning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3718" y="2097088"/>
            <a:ext cx="3346110" cy="43892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5"/>
            <a:ext cx="4875211" cy="4389279"/>
          </a:xfrm>
        </p:spPr>
        <p:txBody>
          <a:bodyPr>
            <a:noAutofit/>
          </a:bodyPr>
          <a:lstStyle/>
          <a:p>
            <a:r>
              <a:rPr lang="en-US" sz="3600" dirty="0" smtClean="0"/>
              <a:t>During the week you workout</a:t>
            </a:r>
          </a:p>
          <a:p>
            <a:r>
              <a:rPr lang="en-US" sz="3600" dirty="0" smtClean="0"/>
              <a:t>You go to practices to learn the game &amp; practice plays</a:t>
            </a:r>
          </a:p>
          <a:p>
            <a:r>
              <a:rPr lang="en-US" sz="3600" dirty="0" smtClean="0"/>
              <a:t>You eat the right foods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95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468" y="326571"/>
            <a:ext cx="6191794" cy="120178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Playing the game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661658"/>
            <a:ext cx="4878389" cy="4987336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 complete the plays</a:t>
            </a:r>
          </a:p>
          <a:p>
            <a:r>
              <a:rPr lang="en-US" sz="3600" dirty="0" smtClean="0"/>
              <a:t>You feed off of your teammates</a:t>
            </a:r>
          </a:p>
          <a:p>
            <a:r>
              <a:rPr lang="en-US" sz="3600" dirty="0" smtClean="0"/>
              <a:t>You listen to your coach for direction</a:t>
            </a:r>
          </a:p>
          <a:p>
            <a:r>
              <a:rPr lang="en-US" sz="3600" dirty="0" smtClean="0"/>
              <a:t>You leave everything you have on that field</a:t>
            </a:r>
            <a:endParaRPr lang="en-US" sz="3600" dirty="0"/>
          </a:p>
        </p:txBody>
      </p:sp>
      <p:pic>
        <p:nvPicPr>
          <p:cNvPr id="5" name="Content Placeholder 4" descr="Never allow the fear of striking out keep you from playing the game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49486"/>
            <a:ext cx="5192486" cy="3541713"/>
          </a:xfrm>
        </p:spPr>
      </p:pic>
    </p:spTree>
    <p:extLst>
      <p:ext uri="{BB962C8B-B14F-4D97-AF65-F5344CB8AC3E}">
        <p14:creationId xmlns:p14="http://schemas.microsoft.com/office/powerpoint/2010/main" val="7492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Putting everything together…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07622"/>
          </a:xfrm>
        </p:spPr>
        <p:txBody>
          <a:bodyPr>
            <a:noAutofit/>
          </a:bodyPr>
          <a:lstStyle/>
          <a:p>
            <a:r>
              <a:rPr lang="en-US" sz="3600" dirty="0" smtClean="0"/>
              <a:t>Joining the team</a:t>
            </a:r>
          </a:p>
          <a:p>
            <a:r>
              <a:rPr lang="en-US" sz="3600" dirty="0" smtClean="0"/>
              <a:t>Training &amp; Conditioning</a:t>
            </a:r>
          </a:p>
          <a:p>
            <a:r>
              <a:rPr lang="en-US" sz="3600" dirty="0" smtClean="0"/>
              <a:t>Playing the game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All of these sports ask of you to be COMMITTED!!!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04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165</TotalTime>
  <Words>285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Verdana</vt:lpstr>
      <vt:lpstr>Circuit</vt:lpstr>
      <vt:lpstr>PowerPoint Presentation</vt:lpstr>
      <vt:lpstr>John 6:68-69</vt:lpstr>
      <vt:lpstr>Why where they committed?</vt:lpstr>
      <vt:lpstr>My Commitment in 2016</vt:lpstr>
      <vt:lpstr>sports</vt:lpstr>
      <vt:lpstr>When you join a team…</vt:lpstr>
      <vt:lpstr>Training/conditioning</vt:lpstr>
      <vt:lpstr>Playing the game</vt:lpstr>
      <vt:lpstr>Putting everything together…</vt:lpstr>
      <vt:lpstr>We Understand this concept in…</vt:lpstr>
      <vt:lpstr>Uncommitted</vt:lpstr>
      <vt:lpstr>Being uncommitted doesn’t happen overnight… It usually happens in a drifting series of events…</vt:lpstr>
      <vt:lpstr>What are the signs?</vt:lpstr>
      <vt:lpstr>What is the solution?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Commitment in 2016</dc:title>
  <dc:creator>Brandon Greene</dc:creator>
  <cp:lastModifiedBy>Brandon Greene</cp:lastModifiedBy>
  <cp:revision>18</cp:revision>
  <dcterms:created xsi:type="dcterms:W3CDTF">2015-12-27T03:36:13Z</dcterms:created>
  <dcterms:modified xsi:type="dcterms:W3CDTF">2015-12-27T15:38:31Z</dcterms:modified>
</cp:coreProperties>
</file>