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9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9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9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9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9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9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9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9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9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"/>
          <p:cNvSpPr/>
          <p:nvPr>
            <p:ph type="pic" idx="13"/>
          </p:nvPr>
        </p:nvSpPr>
        <p:spPr>
          <a:xfrm>
            <a:off x="-88900" y="-38100"/>
            <a:ext cx="35966400" cy="218821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2641600" y="10947400"/>
            <a:ext cx="19100800" cy="2387600"/>
          </a:xfrm>
          <a:prstGeom prst="rect">
            <a:avLst/>
          </a:prstGeom>
        </p:spPr>
        <p:txBody>
          <a:bodyPr anchor="ctr"/>
          <a:lstStyle>
            <a:lvl1pPr algn="ctr">
              <a:defRPr sz="8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1066800" y="6845300"/>
            <a:ext cx="10002141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Image"/>
          <p:cNvSpPr/>
          <p:nvPr>
            <p:ph type="pic" idx="13"/>
          </p:nvPr>
        </p:nvSpPr>
        <p:spPr>
          <a:xfrm>
            <a:off x="9867900" y="-12700"/>
            <a:ext cx="20929600" cy="139827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1066800" y="2019300"/>
            <a:ext cx="10007600" cy="4470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952499" y="12985800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"/>
          <p:cNvSpPr/>
          <p:nvPr/>
        </p:nvSpPr>
        <p:spPr>
          <a:xfrm>
            <a:off x="1066800" y="2768600"/>
            <a:ext cx="9512612" cy="18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Image"/>
          <p:cNvSpPr/>
          <p:nvPr>
            <p:ph type="pic" idx="13"/>
          </p:nvPr>
        </p:nvSpPr>
        <p:spPr>
          <a:xfrm>
            <a:off x="12052300" y="-1016000"/>
            <a:ext cx="12788900" cy="190373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2" name="Title Text"/>
          <p:cNvSpPr txBox="1"/>
          <p:nvPr>
            <p:ph type="title"/>
          </p:nvPr>
        </p:nvSpPr>
        <p:spPr>
          <a:xfrm>
            <a:off x="1066800" y="469900"/>
            <a:ext cx="9525000" cy="196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1066800" y="3124200"/>
            <a:ext cx="9525000" cy="937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57200" indent="-457200" algn="l">
              <a:spcBef>
                <a:spcPts val="4200"/>
              </a:spcBef>
              <a:defRPr sz="5500"/>
            </a:lvl1pPr>
            <a:lvl2pPr marL="914400" indent="-457200" algn="l">
              <a:spcBef>
                <a:spcPts val="4200"/>
              </a:spcBef>
              <a:defRPr sz="5500"/>
            </a:lvl2pPr>
            <a:lvl3pPr marL="1371600" indent="-457200" algn="l">
              <a:spcBef>
                <a:spcPts val="4200"/>
              </a:spcBef>
              <a:defRPr sz="5500"/>
            </a:lvl3pPr>
            <a:lvl4pPr marL="1828800" indent="-457200" algn="l">
              <a:spcBef>
                <a:spcPts val="4200"/>
              </a:spcBef>
              <a:defRPr sz="5500"/>
            </a:lvl4pPr>
            <a:lvl5pPr marL="2286000" indent="-457200" algn="l">
              <a:spcBef>
                <a:spcPts val="4200"/>
              </a:spcBef>
              <a:defRPr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957643" y="12985800"/>
            <a:ext cx="368504" cy="3746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/>
          </p:nvPr>
        </p:nvSpPr>
        <p:spPr>
          <a:xfrm>
            <a:off x="1663700" y="1244600"/>
            <a:ext cx="21031200" cy="11201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89000" indent="-889000">
              <a:defRPr sz="7000"/>
            </a:lvl1pPr>
            <a:lvl2pPr marL="1524000" indent="-889000">
              <a:defRPr sz="7000"/>
            </a:lvl2pPr>
            <a:lvl3pPr marL="2159000" indent="-889000">
              <a:defRPr sz="7000"/>
            </a:lvl3pPr>
            <a:lvl4pPr marL="2794000" indent="-889000">
              <a:defRPr sz="7000"/>
            </a:lvl4pPr>
            <a:lvl5pPr marL="3429000" indent="-889000">
              <a:defRPr sz="7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"/>
          <p:cNvSpPr/>
          <p:nvPr/>
        </p:nvSpPr>
        <p:spPr>
          <a:xfrm flipH="1">
            <a:off x="15811739" y="711200"/>
            <a:ext cx="1" cy="1114360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" name="Line"/>
          <p:cNvSpPr/>
          <p:nvPr/>
        </p:nvSpPr>
        <p:spPr>
          <a:xfrm>
            <a:off x="15811500" y="6277570"/>
            <a:ext cx="7763085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" name="Image"/>
          <p:cNvSpPr/>
          <p:nvPr>
            <p:ph type="pic" sz="quarter" idx="13"/>
          </p:nvPr>
        </p:nvSpPr>
        <p:spPr>
          <a:xfrm>
            <a:off x="15930593" y="6426200"/>
            <a:ext cx="9151185" cy="61087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2" name="Image"/>
          <p:cNvSpPr/>
          <p:nvPr>
            <p:ph type="pic" sz="half" idx="14"/>
          </p:nvPr>
        </p:nvSpPr>
        <p:spPr>
          <a:xfrm>
            <a:off x="15900400" y="-152400"/>
            <a:ext cx="7785100" cy="115951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3" name="Image"/>
          <p:cNvSpPr/>
          <p:nvPr>
            <p:ph type="pic" idx="15"/>
          </p:nvPr>
        </p:nvSpPr>
        <p:spPr>
          <a:xfrm>
            <a:off x="622300" y="711200"/>
            <a:ext cx="15544800" cy="113284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647700">
              <a:spcBef>
                <a:spcPts val="0"/>
              </a:spcBef>
              <a:buSzTx/>
              <a:buFontTx/>
              <a:buNone/>
              <a:defRPr b="0"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72" name="“Type a quote here.”"/>
          <p:cNvSpPr txBox="1"/>
          <p:nvPr>
            <p:ph type="body" sz="quarter" idx="14"/>
          </p:nvPr>
        </p:nvSpPr>
        <p:spPr>
          <a:xfrm>
            <a:off x="2387600" y="6061864"/>
            <a:ext cx="19621500" cy="94457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3400"/>
              </a:spcBef>
              <a:buSzTx/>
              <a:buFontTx/>
              <a:buNone/>
              <a:defRPr b="0" sz="56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mage"/>
          <p:cNvSpPr/>
          <p:nvPr>
            <p:ph type="pic" idx="13"/>
          </p:nvPr>
        </p:nvSpPr>
        <p:spPr>
          <a:xfrm>
            <a:off x="-12700" y="-25400"/>
            <a:ext cx="24384000" cy="1777432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1066800" y="2768600"/>
            <a:ext cx="22252698" cy="18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b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066800" y="469900"/>
            <a:ext cx="222377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066800" y="3124200"/>
            <a:ext cx="22237700" cy="937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1270000" indent="-635000"/>
            <a:lvl3pPr marL="1905000" indent="-635000"/>
            <a:lvl4pPr marL="2540000" indent="-635000"/>
            <a:lvl5pPr marL="3175000" indent="-6350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3216221" y="129858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b="0"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35000" marR="0" indent="-635000" algn="ct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397000" marR="0" indent="-762000" algn="ct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2032000" marR="0" indent="-762000" algn="ct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667000" marR="0" indent="-762000" algn="ct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302000" marR="0" indent="-762000" algn="ct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937000" marR="0" indent="-762000" algn="ct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572000" marR="0" indent="-762000" algn="ct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207000" marR="0" indent="-762000" algn="ct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842000" marR="0" indent="-762000" algn="ct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adult-backlit-dawn-775417.jpg" descr="adult-backlit-dawn-775417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2010" r="0" b="12337"/>
          <a:stretch>
            <a:fillRect/>
          </a:stretch>
        </p:blipFill>
        <p:spPr>
          <a:xfrm>
            <a:off x="0" y="0"/>
            <a:ext cx="24384000" cy="10680700"/>
          </a:xfrm>
          <a:prstGeom prst="rect">
            <a:avLst/>
          </a:prstGeom>
        </p:spPr>
      </p:pic>
      <p:sp>
        <p:nvSpPr>
          <p:cNvPr id="98" name="Mindful Medit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Mindful Meditation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meditate-1851165_1920.jpg" descr="meditate-1851165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background-beautiful-blossom-268533.jpg" descr="background-beautiful-blossom-268533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746" r="0" b="774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4" name="Psalm 1:2"/>
          <p:cNvSpPr txBox="1"/>
          <p:nvPr/>
        </p:nvSpPr>
        <p:spPr>
          <a:xfrm>
            <a:off x="14046835" y="3502727"/>
            <a:ext cx="5383531" cy="1478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Psalm 1:2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adult-beach-casual-2174625.jpg" descr="adult-beach-casual-2174625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salm 119:15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</a:pPr>
            <a:r>
              <a:t>Psalm 119:15</a:t>
            </a:r>
          </a:p>
          <a:p>
            <a:pPr marL="0" indent="0">
              <a:buSzTx/>
              <a:buFontTx/>
              <a:buNone/>
            </a:pPr>
            <a:r>
              <a:t>Psalm 119:48</a:t>
            </a:r>
          </a:p>
          <a:p>
            <a:pPr marL="0" indent="0">
              <a:buSzTx/>
              <a:buFontTx/>
              <a:buNone/>
            </a:pPr>
            <a:r>
              <a:t>Psalm 119:78</a:t>
            </a:r>
          </a:p>
          <a:p>
            <a:pPr marL="0" indent="0">
              <a:buSzTx/>
              <a:buFontTx/>
              <a:buNone/>
            </a:pPr>
            <a:r>
              <a:t>Psalm 119:148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alone-1869997_1920.jpg" descr="alone-1869997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45" r="0" b="784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1" name="Philippians 4:8"/>
          <p:cNvSpPr txBox="1"/>
          <p:nvPr/>
        </p:nvSpPr>
        <p:spPr>
          <a:xfrm>
            <a:off x="2509901" y="3147127"/>
            <a:ext cx="7984999" cy="1478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Philippians 4:8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lightstock_601748_medium_garrett_sander.jpg" descr="lightstock_601748_medium_garrett_sande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20" r="0" b="782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4" name="1 Timothy 4:15-16"/>
          <p:cNvSpPr txBox="1"/>
          <p:nvPr/>
        </p:nvSpPr>
        <p:spPr>
          <a:xfrm>
            <a:off x="7318819" y="10665527"/>
            <a:ext cx="9746362" cy="1478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 Timothy 4:15-16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7E00FF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9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9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