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1" baseline="0" cap="none" i="0" spc="0" strike="noStrike" sz="8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127000" dist="0" dir="18900000">
            <a:srgbClr val="000000"/>
          </a:outerShdw>
        </a:effectLst>
        <a:uFillTx/>
        <a:latin typeface="Avenir Next"/>
        <a:ea typeface="Avenir Next"/>
        <a:cs typeface="Avenir Next"/>
        <a:sym typeface="Avenir N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defRPr b="0"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esson title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0" cap="all" spc="180" sz="36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Lesson title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xfrm>
            <a:off x="762000" y="2162472"/>
            <a:ext cx="22860000" cy="1028352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228600">
              <a:buClrTx/>
              <a:buSzTx/>
              <a:buFontTx/>
              <a:buNone/>
            </a:lvl2pPr>
            <a:lvl3pPr marL="0" indent="457200">
              <a:buClrTx/>
              <a:buSzTx/>
              <a:buFontTx/>
              <a:buNone/>
            </a:lvl3pPr>
            <a:lvl4pPr marL="0" indent="685800">
              <a:buClrTx/>
              <a:buSzTx/>
              <a:buFontTx/>
              <a:buNone/>
            </a:lvl4pPr>
            <a:lvl5pPr marL="0" indent="9144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13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14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 cap="all" sz="4000">
                <a:effectLst/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Type a quote here."/>
          <p:cNvSpPr txBox="1"/>
          <p:nvPr>
            <p:ph type="body" sz="quarter" idx="13"/>
          </p:nvPr>
        </p:nvSpPr>
        <p:spPr>
          <a:xfrm>
            <a:off x="1663700" y="5676900"/>
            <a:ext cx="21056600" cy="18034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0" sz="91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Johnny Appleseed"/>
          <p:cNvSpPr txBox="1"/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0" sz="8700">
                <a:solidFill>
                  <a:srgbClr val="A6AAA9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Lesson Title"/>
          <p:cNvSpPr txBox="1"/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0" cap="all" spc="180" sz="36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Lesson Title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/>
          <p:nvPr>
            <p:ph type="body" sz="quarter" idx="13"/>
          </p:nvPr>
        </p:nvSpPr>
        <p:spPr>
          <a:xfrm>
            <a:off x="11049000" y="3721100"/>
            <a:ext cx="12573000" cy="18034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0" sz="91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Image"/>
          <p:cNvSpPr/>
          <p:nvPr>
            <p:ph type="pic" idx="14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 txBox="1"/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b="0"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13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b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defRPr b="0"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defRPr b="0"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b="0"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esson Title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0" cap="all" spc="180" sz="36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Lesson Title</a:t>
            </a: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esson Title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0" cap="all" spc="180" sz="36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Lesson Title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esson title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0" cap="all" spc="180" sz="36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Lesson title</a:t>
            </a: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>
            <a:lvl1pPr marL="529166" indent="-529166">
              <a:buClr>
                <a:schemeClr val="accent1"/>
              </a:buClr>
              <a:buChar char="▸"/>
              <a:defRPr>
                <a:solidFill>
                  <a:srgbClr val="000000"/>
                </a:solidFill>
              </a:defRPr>
            </a:lvl1pPr>
            <a:lvl2pPr marL="1252361" indent="-617361">
              <a:buClr>
                <a:schemeClr val="accent1"/>
              </a:buClr>
              <a:buChar char="▸"/>
              <a:defRPr>
                <a:solidFill>
                  <a:srgbClr val="000000"/>
                </a:solidFill>
              </a:defRPr>
            </a:lvl2pPr>
            <a:lvl3pPr marL="1887361" indent="-617361">
              <a:buClr>
                <a:schemeClr val="accent1"/>
              </a:buClr>
              <a:buChar char="▸"/>
              <a:defRPr>
                <a:solidFill>
                  <a:srgbClr val="000000"/>
                </a:solidFill>
              </a:defRPr>
            </a:lvl3pPr>
            <a:lvl4pPr marL="2522361" indent="-617361">
              <a:buClr>
                <a:schemeClr val="accent1"/>
              </a:buClr>
              <a:buChar char="▸"/>
              <a:defRPr>
                <a:solidFill>
                  <a:srgbClr val="000000"/>
                </a:solidFill>
              </a:defRPr>
            </a:lvl4pPr>
            <a:lvl5pPr marL="3157361" indent="-617361">
              <a:buClr>
                <a:schemeClr val="accent1"/>
              </a:buClr>
              <a:buChar char="▸"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Lesson Title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0" cap="all" spc="180" sz="36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Lesson Title</a:t>
            </a:r>
          </a:p>
        </p:txBody>
      </p:sp>
      <p:sp>
        <p:nvSpPr>
          <p:cNvPr id="92" name="Image"/>
          <p:cNvSpPr/>
          <p:nvPr>
            <p:ph type="pic" idx="14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762000" y="2159000"/>
            <a:ext cx="11811000" cy="1701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 anchor="ctr"/>
          <a:lstStyle>
            <a:lvl1pPr marL="1111250" indent="-1111250">
              <a:buClr>
                <a:schemeClr val="accent1"/>
              </a:buClr>
              <a:buChar char="▸"/>
            </a:lvl1pPr>
            <a:lvl2pPr marL="1746250" indent="-1111250">
              <a:buClr>
                <a:schemeClr val="accent1"/>
              </a:buClr>
              <a:buChar char="▸"/>
            </a:lvl2pPr>
            <a:lvl3pPr marL="2381250" indent="-1111250">
              <a:buClr>
                <a:schemeClr val="accent1"/>
              </a:buClr>
              <a:buChar char="▸"/>
            </a:lvl3pPr>
            <a:lvl4pPr marL="3016250" indent="-1111250">
              <a:buClr>
                <a:schemeClr val="accent1"/>
              </a:buClr>
              <a:buChar char="▸"/>
            </a:lvl4pPr>
            <a:lvl5pPr marL="3651250" indent="-1111250"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defRPr b="0"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b="0" sz="36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926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1pPr>
      <a:lvl2pPr marL="1561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2pPr>
      <a:lvl3pPr marL="2196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3pPr>
      <a:lvl4pPr marL="2831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4pPr>
      <a:lvl5pPr marL="3466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5pPr>
      <a:lvl6pPr marL="4101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6pPr>
      <a:lvl7pPr marL="4736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7pPr>
      <a:lvl8pPr marL="5371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8pPr>
      <a:lvl9pPr marL="6006041" marR="0" indent="-926041" algn="l" defTabSz="8255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1" baseline="0" cap="none" i="0" spc="0" strike="noStrike" sz="7000" u="none">
          <a:solidFill>
            <a:srgbClr val="FFFFFF"/>
          </a:solidFill>
          <a:uFillTx/>
          <a:latin typeface="Avenir Next"/>
          <a:ea typeface="Avenir Next"/>
          <a:cs typeface="Avenir Next"/>
          <a:sym typeface="Avenir Next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blur-close-up-focus-217316.jpg" descr="blur-close-up-focus-21731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746" r="0" b="774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67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b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" name="The key to the fu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defRPr sz="15000">
                <a:solidFill>
                  <a:schemeClr val="accent1">
                    <a:hueOff val="-84091"/>
                    <a:satOff val="15316"/>
                    <a:lumOff val="24313"/>
                  </a:schemeClr>
                </a:solidFill>
                <a:effectLst>
                  <a:outerShdw sx="100000" sy="100000" kx="0" ky="0" algn="b" rotWithShape="0" blurRad="63500" dist="0" dir="18900000">
                    <a:srgbClr val="000000"/>
                  </a:outerShdw>
                </a:effectLst>
              </a:defRPr>
            </a:pPr>
            <a:r>
              <a:t>The key to the future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bible-1679749_1920.jpg" descr="bible-1679749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482" r="0" b="548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3" name="1 Kings 19"/>
          <p:cNvSpPr txBox="1"/>
          <p:nvPr/>
        </p:nvSpPr>
        <p:spPr>
          <a:xfrm>
            <a:off x="17270221" y="9747250"/>
            <a:ext cx="5388357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 Kings 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lightstock_140466_medium_garrett_sander.jpg" descr="lightstock_140466_medium_garrett_sand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20" r="0" b="782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6" name="Jeremiah 36, 38:6"/>
          <p:cNvSpPr txBox="1"/>
          <p:nvPr/>
        </p:nvSpPr>
        <p:spPr>
          <a:xfrm>
            <a:off x="2516378" y="9044582"/>
            <a:ext cx="9089645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Jeremiah 36, 38:6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hours-minutes-seconds-9352.jpg" descr="hours-minutes-seconds-935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513" r="0" b="751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9" name="Genesis 15:1-8…"/>
          <p:cNvSpPr txBox="1"/>
          <p:nvPr/>
        </p:nvSpPr>
        <p:spPr>
          <a:xfrm>
            <a:off x="11877706" y="2956222"/>
            <a:ext cx="8459725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Genesis 15:1-8</a:t>
            </a:r>
          </a:p>
          <a:p>
            <a:pPr/>
            <a:r>
              <a:t>Joshua 21:43-45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miracle-1884327_1920.jpg" descr="miracle-1884327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779" r="0" b="77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82" name="Exodus 3…"/>
          <p:cNvSpPr txBox="1"/>
          <p:nvPr/>
        </p:nvSpPr>
        <p:spPr>
          <a:xfrm>
            <a:off x="3100578" y="7755532"/>
            <a:ext cx="5279645" cy="47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Exodus 3</a:t>
            </a:r>
          </a:p>
          <a:p>
            <a:pPr/>
            <a:r>
              <a:t>Jonah 4:2</a:t>
            </a:r>
          </a:p>
          <a:p>
            <a:pPr/>
            <a:r>
              <a:t>Joel 2:13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cross-2713356_1920.jpg" descr="cross-2713356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85" name="Isaiah 61:1-3…"/>
          <p:cNvSpPr txBox="1"/>
          <p:nvPr/>
        </p:nvSpPr>
        <p:spPr>
          <a:xfrm>
            <a:off x="1219962" y="2137072"/>
            <a:ext cx="9548877" cy="47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Isaiah 61:1-3</a:t>
            </a:r>
          </a:p>
          <a:p>
            <a:pPr/>
            <a:r>
              <a:t>Luke 4:14-30</a:t>
            </a:r>
          </a:p>
          <a:p>
            <a:pPr/>
            <a:r>
              <a:t>Jeremiah 31:31-34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ove-you-2198772.png" descr="love-you-219877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8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127000" dist="0" dir="18900000">
                <a:srgbClr val="000000"/>
              </a:outerShdw>
            </a:effectLst>
            <a:uFillTx/>
            <a:latin typeface="Avenir Next"/>
            <a:ea typeface="Avenir Next"/>
            <a:cs typeface="Avenir Next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8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127000" dist="0" dir="18900000">
                <a:srgbClr val="000000"/>
              </a:outerShdw>
            </a:effectLst>
            <a:uFillTx/>
            <a:latin typeface="Avenir Next"/>
            <a:ea typeface="Avenir Next"/>
            <a:cs typeface="Avenir Next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