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b="0" sz="5400"/>
            </a:lvl1pPr>
            <a:lvl2pPr marL="0" indent="0" algn="ctr">
              <a:spcBef>
                <a:spcPts val="0"/>
              </a:spcBef>
              <a:buClrTx/>
              <a:buSzTx/>
              <a:buNone/>
              <a:defRPr b="0" sz="5400"/>
            </a:lvl2pPr>
            <a:lvl3pPr marL="0" indent="0" algn="ctr">
              <a:spcBef>
                <a:spcPts val="0"/>
              </a:spcBef>
              <a:buClrTx/>
              <a:buSzTx/>
              <a:buNone/>
              <a:defRPr b="0" sz="5400"/>
            </a:lvl3pPr>
            <a:lvl4pPr marL="0" indent="0" algn="ctr">
              <a:spcBef>
                <a:spcPts val="0"/>
              </a:spcBef>
              <a:buClrTx/>
              <a:buSzTx/>
              <a:buNone/>
              <a:defRPr b="0" sz="5400"/>
            </a:lvl4pPr>
            <a:lvl5pPr marL="0" indent="0" algn="ctr">
              <a:spcBef>
                <a:spcPts val="0"/>
              </a:spcBef>
              <a:buClrTx/>
              <a:buSzTx/>
              <a:buNone/>
              <a:defRPr b="0"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b="0"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b="0"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b="0" sz="5400"/>
            </a:lvl1pPr>
            <a:lvl2pPr marL="0" indent="0" algn="ctr">
              <a:spcBef>
                <a:spcPts val="0"/>
              </a:spcBef>
              <a:buClrTx/>
              <a:buSzTx/>
              <a:buNone/>
              <a:defRPr b="0" sz="5400"/>
            </a:lvl2pPr>
            <a:lvl3pPr marL="0" indent="0" algn="ctr">
              <a:spcBef>
                <a:spcPts val="0"/>
              </a:spcBef>
              <a:buClrTx/>
              <a:buSzTx/>
              <a:buNone/>
              <a:defRPr b="0" sz="5400"/>
            </a:lvl3pPr>
            <a:lvl4pPr marL="0" indent="0" algn="ctr">
              <a:spcBef>
                <a:spcPts val="0"/>
              </a:spcBef>
              <a:buClrTx/>
              <a:buSzTx/>
              <a:buNone/>
              <a:defRPr b="0" sz="5400"/>
            </a:lvl4pPr>
            <a:lvl5pPr marL="0" indent="0" algn="ctr">
              <a:spcBef>
                <a:spcPts val="0"/>
              </a:spcBef>
              <a:buClrTx/>
              <a:buSzTx/>
              <a:buNone/>
              <a:defRPr b="0"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b="0" sz="5400"/>
            </a:lvl1pPr>
            <a:lvl2pPr marL="0" indent="0" algn="ctr">
              <a:spcBef>
                <a:spcPts val="0"/>
              </a:spcBef>
              <a:buClrTx/>
              <a:buSzTx/>
              <a:buNone/>
              <a:defRPr b="0" sz="5400"/>
            </a:lvl2pPr>
            <a:lvl3pPr marL="0" indent="0" algn="ctr">
              <a:spcBef>
                <a:spcPts val="0"/>
              </a:spcBef>
              <a:buClrTx/>
              <a:buSzTx/>
              <a:buNone/>
              <a:defRPr b="0" sz="5400"/>
            </a:lvl3pPr>
            <a:lvl4pPr marL="0" indent="0" algn="ctr">
              <a:spcBef>
                <a:spcPts val="0"/>
              </a:spcBef>
              <a:buClrTx/>
              <a:buSzTx/>
              <a:buNone/>
              <a:defRPr b="0" sz="5400"/>
            </a:lvl4pPr>
            <a:lvl5pPr marL="0" indent="0" algn="ctr">
              <a:spcBef>
                <a:spcPts val="0"/>
              </a:spcBef>
              <a:buClrTx/>
              <a:buSzTx/>
              <a:buNone/>
              <a:defRPr b="0"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buClrTx/>
              <a:defRPr b="0" sz="3800"/>
            </a:lvl1pPr>
            <a:lvl2pPr marL="1117600" indent="-558800">
              <a:spcBef>
                <a:spcPts val="4500"/>
              </a:spcBef>
              <a:buClrTx/>
              <a:defRPr b="0" sz="3800"/>
            </a:lvl2pPr>
            <a:lvl3pPr marL="1676400" indent="-558800">
              <a:spcBef>
                <a:spcPts val="4500"/>
              </a:spcBef>
              <a:buClrTx/>
              <a:defRPr b="0" sz="3800"/>
            </a:lvl3pPr>
            <a:lvl4pPr marL="2235200" indent="-558800">
              <a:spcBef>
                <a:spcPts val="4500"/>
              </a:spcBef>
              <a:buClrTx/>
              <a:defRPr b="0" sz="3800"/>
            </a:lvl4pPr>
            <a:lvl5pPr marL="2794000" indent="-558800">
              <a:spcBef>
                <a:spcPts val="4500"/>
              </a:spcBef>
              <a:buClrTx/>
              <a:defRPr b="0"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61"/>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9pPr>
    </p:titleStyle>
    <p:bodyStyle>
      <a:lvl1pPr marL="926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1pPr>
      <a:lvl2pPr marL="1561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2pPr>
      <a:lvl3pPr marL="2196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3pPr>
      <a:lvl4pPr marL="2831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4pPr>
      <a:lvl5pPr marL="3466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5pPr>
      <a:lvl6pPr marL="4101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6pPr>
      <a:lvl7pPr marL="4736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7pPr>
      <a:lvl8pPr marL="5371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8pPr>
      <a:lvl9pPr marL="6006041" marR="0" indent="-926041" algn="l" defTabSz="825500" rtl="0" latinLnBrk="0">
        <a:lnSpc>
          <a:spcPct val="100000"/>
        </a:lnSpc>
        <a:spcBef>
          <a:spcPts val="3000"/>
        </a:spcBef>
        <a:spcAft>
          <a:spcPts val="0"/>
        </a:spcAft>
        <a:buClr>
          <a:srgbClr val="FFFFFF"/>
        </a:buClr>
        <a:buSzPct val="125000"/>
        <a:buFontTx/>
        <a:buChar char="•"/>
        <a:tabLst/>
        <a:defRPr b="1" baseline="0" cap="none" i="0" spc="0" strike="noStrike" sz="7000" u="none">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3344044448_55bbe6f420_b.jpg" descr="3344044448_55bbe6f420_b.jpg"/>
          <p:cNvPicPr>
            <a:picLocks noChangeAspect="1"/>
          </p:cNvPicPr>
          <p:nvPr>
            <p:ph type="pic" idx="13"/>
          </p:nvPr>
        </p:nvPicPr>
        <p:blipFill>
          <a:blip r:embed="rId2">
            <a:extLst/>
          </a:blip>
          <a:srcRect l="0" t="14041" r="0" b="14041"/>
          <a:stretch>
            <a:fillRect/>
          </a:stretch>
        </p:blipFill>
        <p:spPr>
          <a:prstGeom prst="rect">
            <a:avLst/>
          </a:prstGeom>
        </p:spPr>
      </p:pic>
      <p:sp>
        <p:nvSpPr>
          <p:cNvPr id="120" name="How Does Mercy Work?"/>
          <p:cNvSpPr txBox="1"/>
          <p:nvPr>
            <p:ph type="title"/>
          </p:nvPr>
        </p:nvSpPr>
        <p:spPr>
          <a:prstGeom prst="rect">
            <a:avLst/>
          </a:prstGeom>
        </p:spPr>
        <p:txBody>
          <a:bodyPr/>
          <a:lstStyle/>
          <a:p>
            <a:pPr/>
            <a:r>
              <a:t>How Does Mercy Work?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7 “Blessed are the merciful, for they shall receive mercy. - Matthew 5:7…"/>
          <p:cNvSpPr txBox="1"/>
          <p:nvPr>
            <p:ph type="body" idx="1"/>
          </p:nvPr>
        </p:nvSpPr>
        <p:spPr>
          <a:prstGeom prst="rect">
            <a:avLst/>
          </a:prstGeom>
        </p:spPr>
        <p:txBody>
          <a:bodyPr/>
          <a:lstStyle/>
          <a:p>
            <a:pPr/>
            <a:r>
              <a:rPr baseline="31999"/>
              <a:t>7</a:t>
            </a:r>
            <a:r>
              <a:t> “Blessed are the merciful, for they shall receive mercy.</a:t>
            </a:r>
            <a:br/>
            <a:r>
              <a:t>- Matthew 5:7</a:t>
            </a:r>
            <a:br/>
          </a:p>
          <a:p>
            <a:pPr/>
            <a:r>
              <a:rPr baseline="31999"/>
              <a:t>36</a:t>
            </a:r>
            <a:r>
              <a:t> “Be merciful, just as your Father is merciful.</a:t>
            </a:r>
            <a:br/>
            <a:r>
              <a:t>- Luke 6:36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hospice-1821429_1920.jpg" descr="hospice-1821429_1920.jpg"/>
          <p:cNvPicPr>
            <a:picLocks noChangeAspect="1"/>
          </p:cNvPicPr>
          <p:nvPr>
            <p:ph type="pic" idx="13"/>
          </p:nvPr>
        </p:nvPicPr>
        <p:blipFill>
          <a:blip r:embed="rId2">
            <a:extLst/>
          </a:blip>
          <a:srcRect l="0" t="7812" r="0" b="7812"/>
          <a:stretch>
            <a:fillRect/>
          </a:stretch>
        </p:blipFill>
        <p:spPr>
          <a:prstGeom prst="rect">
            <a:avLst/>
          </a:prstGeom>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p:cNvSpPr txBox="1"/>
          <p:nvPr>
            <p:ph type="body" idx="1"/>
          </p:nvPr>
        </p:nvSpPr>
        <p:spPr>
          <a:prstGeom prst="rect">
            <a:avLst/>
          </a:prstGeom>
        </p:spPr>
        <p:txBody>
          <a:bodyPr>
            <a:noAutofit/>
          </a:bodyPr>
          <a:lstStyle/>
          <a:p>
            <a:pPr/>
            <a:r>
              <a:rPr baseline="31999"/>
              <a:t>20</a:t>
            </a:r>
            <a:r>
              <a:t> But you, beloved, building yourselves up on your most holy faith, praying in the Holy Spirit, </a:t>
            </a:r>
            <a:r>
              <a:rPr baseline="31999"/>
              <a:t>21</a:t>
            </a:r>
            <a:r>
              <a:t> keep yourselves in the love of God, waiting anxiously for the mercy of our Lord Jesus Christ to eternal life. </a:t>
            </a:r>
            <a:r>
              <a:rPr baseline="31999"/>
              <a:t>22</a:t>
            </a:r>
            <a:r>
              <a:t> And have mercy on some, who are doubting; </a:t>
            </a:r>
            <a:r>
              <a:rPr baseline="31999"/>
              <a:t>23</a:t>
            </a:r>
            <a:r>
              <a:t> save others, snatching them out of the fire; and on some have mercy with fear, hating even the garment polluted by the flesh.</a:t>
            </a:r>
          </a:p>
          <a:p>
            <a:pPr/>
            <a:r>
              <a:t>- Jude 20–23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lightstock_90312_medium_garrett_sander.jpg" descr="lightstock_90312_medium_garrett_sander.jpg"/>
          <p:cNvPicPr>
            <a:picLocks noChangeAspect="1"/>
          </p:cNvPicPr>
          <p:nvPr>
            <p:ph type="pic" idx="13"/>
          </p:nvPr>
        </p:nvPicPr>
        <p:blipFill>
          <a:blip r:embed="rId2">
            <a:extLst/>
          </a:blip>
          <a:srcRect l="0" t="7820" r="0" b="7820"/>
          <a:stretch>
            <a:fillRect/>
          </a:stretch>
        </p:blipFill>
        <p:spPr>
          <a:prstGeom prst="rect">
            <a:avLst/>
          </a:prstGeom>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dark-2750378_1920.jpg" descr="dark-2750378_1920.jpg"/>
          <p:cNvPicPr>
            <a:picLocks noChangeAspect="1"/>
          </p:cNvPicPr>
          <p:nvPr>
            <p:ph type="pic" idx="13"/>
          </p:nvPr>
        </p:nvPicPr>
        <p:blipFill>
          <a:blip r:embed="rId2">
            <a:extLst/>
          </a:blip>
          <a:srcRect l="0" t="7812" r="0" b="7812"/>
          <a:stretch>
            <a:fillRect/>
          </a:stretch>
        </p:blipFill>
        <p:spPr>
          <a:prstGeom prst="rect">
            <a:avLst/>
          </a:prstGeom>
        </p:spPr>
      </p:pic>
      <p:pic>
        <p:nvPicPr>
          <p:cNvPr id="147" name="fd0c1675b095eb14d650dd2851e46395.png" descr="fd0c1675b095eb14d650dd2851e46395.png"/>
          <p:cNvPicPr>
            <a:picLocks noChangeAspect="1"/>
          </p:cNvPicPr>
          <p:nvPr/>
        </p:nvPicPr>
        <p:blipFill>
          <a:blip r:embed="rId3">
            <a:extLst/>
          </a:blip>
          <a:srcRect l="0" t="0" r="877" b="0"/>
          <a:stretch>
            <a:fillRect/>
          </a:stretch>
        </p:blipFill>
        <p:spPr>
          <a:xfrm>
            <a:off x="86413" y="0"/>
            <a:ext cx="24211442" cy="1371600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baby-408262_1920.jpg" descr="baby-408262_1920.jpg"/>
          <p:cNvPicPr>
            <a:picLocks noChangeAspect="1"/>
          </p:cNvPicPr>
          <p:nvPr>
            <p:ph type="pic" idx="13"/>
          </p:nvPr>
        </p:nvPicPr>
        <p:blipFill>
          <a:blip r:embed="rId2">
            <a:extLst/>
          </a:blip>
          <a:srcRect l="0" t="7812" r="0" b="7812"/>
          <a:stretch>
            <a:fillRect/>
          </a:stretch>
        </p:blipFill>
        <p:spPr>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baby-784607_1920.jpg" descr="baby-784607_1920.jpg"/>
          <p:cNvPicPr>
            <a:picLocks noChangeAspect="1"/>
          </p:cNvPicPr>
          <p:nvPr>
            <p:ph type="pic" idx="13"/>
          </p:nvPr>
        </p:nvPicPr>
        <p:blipFill>
          <a:blip r:embed="rId2">
            <a:extLst/>
          </a:blip>
          <a:srcRect l="0" t="7812" r="0" b="7812"/>
          <a:stretch>
            <a:fillRect/>
          </a:stretch>
        </p:blipFill>
        <p:spPr>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13 And rend your heart and not your garments.” Now return to the Lord your God, For He is gracious and compassionate, Slow to anger, abounding in lovingkindness And relenting of evil.…"/>
          <p:cNvSpPr txBox="1"/>
          <p:nvPr>
            <p:ph type="body" idx="1"/>
          </p:nvPr>
        </p:nvSpPr>
        <p:spPr>
          <a:prstGeom prst="rect">
            <a:avLst/>
          </a:prstGeom>
        </p:spPr>
        <p:txBody>
          <a:bodyPr/>
          <a:lstStyle/>
          <a:p>
            <a:pPr/>
            <a:r>
              <a:rPr baseline="31999"/>
              <a:t>13</a:t>
            </a:r>
            <a:r>
              <a:t> And rend your heart and not your garments.” Now return to the Lord your God, For He is gracious and compassionate, Slow to anger, abounding in lovingkindness And relenting of evil.</a:t>
            </a:r>
          </a:p>
          <a:p>
            <a:pPr/>
            <a:r>
              <a:t>- Joel 2:13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heart-1952347_1920.png" descr="heart-1952347_1920.png"/>
          <p:cNvPicPr>
            <a:picLocks noChangeAspect="1"/>
          </p:cNvPicPr>
          <p:nvPr>
            <p:ph type="pic" idx="13"/>
          </p:nvPr>
        </p:nvPicPr>
        <p:blipFill>
          <a:blip r:embed="rId2">
            <a:extLst/>
          </a:blip>
          <a:srcRect l="0" t="17213" r="0" b="17213"/>
          <a:stretch>
            <a:fillRect/>
          </a:stretch>
        </p:blipFill>
        <p:spPr>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19 He will again have compassion on us; He will tread our iniquities under foot. Yes, You will cast all their sins Into the depths of the sea.…"/>
          <p:cNvSpPr txBox="1"/>
          <p:nvPr>
            <p:ph type="body" idx="1"/>
          </p:nvPr>
        </p:nvSpPr>
        <p:spPr>
          <a:prstGeom prst="rect">
            <a:avLst/>
          </a:prstGeom>
        </p:spPr>
        <p:txBody>
          <a:bodyPr/>
          <a:lstStyle/>
          <a:p>
            <a:pPr/>
            <a:r>
              <a:rPr baseline="31999"/>
              <a:t>19</a:t>
            </a:r>
            <a:r>
              <a:t> He will again have compassion on us; He will tread our iniquities under foot. Yes, You will cast all their sins Into the depths of the sea.</a:t>
            </a:r>
          </a:p>
          <a:p>
            <a:pPr/>
            <a:r>
              <a:t>- Micah 7:19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underwater-2615376_1920.jpg" descr="underwater-2615376_1920.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15 For He says to Moses, “I will have mercy on whom I have mercy, and I will have compassion on whom I have compassion.” - Romans 9:15…"/>
          <p:cNvSpPr txBox="1"/>
          <p:nvPr>
            <p:ph type="body" idx="1"/>
          </p:nvPr>
        </p:nvSpPr>
        <p:spPr>
          <a:xfrm>
            <a:off x="1689100" y="548909"/>
            <a:ext cx="21005800" cy="12618182"/>
          </a:xfrm>
          <a:prstGeom prst="rect">
            <a:avLst/>
          </a:prstGeom>
        </p:spPr>
        <p:txBody>
          <a:bodyPr>
            <a:noAutofit/>
          </a:bodyPr>
          <a:lstStyle/>
          <a:p>
            <a:pPr/>
            <a:r>
              <a:rPr baseline="31999"/>
              <a:t>15</a:t>
            </a:r>
            <a:r>
              <a:t> For He says to Moses, “I will have mercy on whom I have mercy, and I will have compassion on whom I have compassion.”</a:t>
            </a:r>
            <a:br/>
            <a:r>
              <a:t>- Romans 9:15</a:t>
            </a:r>
          </a:p>
          <a:p>
            <a:pPr/>
            <a:r>
              <a:rPr baseline="31999"/>
              <a:t>19</a:t>
            </a:r>
            <a:r>
              <a:t> And He said, “I Myself will make all My goodness pass before you, and will proclaim the name of the Lord before you; and I will be gracious to whom I will be gracious, and will show compassion on whom I will show compassion.”</a:t>
            </a:r>
            <a:br/>
            <a:r>
              <a:t>- Exodus 33:19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lightstock_346190_medium_garrett_sander.jpg" descr="lightstock_346190_medium_garrett_sander.jpg"/>
          <p:cNvPicPr>
            <a:picLocks noChangeAspect="1"/>
          </p:cNvPicPr>
          <p:nvPr>
            <p:ph type="pic" idx="13"/>
          </p:nvPr>
        </p:nvPicPr>
        <p:blipFill>
          <a:blip r:embed="rId2">
            <a:extLst/>
          </a:blip>
          <a:srcRect l="0" t="7706" r="0" b="7706"/>
          <a:stretch>
            <a:fillRect/>
          </a:stretch>
        </p:blipFill>
        <p:spPr>
          <a:prstGeom prst="rect">
            <a:avLst/>
          </a:prstGeom>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