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65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63500" dist="0" dir="18900000">
            <a:srgbClr val="000000"/>
          </a:outerShdw>
        </a:effectLst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b="0"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0" name="“Type a quote here.”"/>
          <p:cNvSpPr txBox="1"/>
          <p:nvPr>
            <p:ph type="body" sz="quarter" idx="14"/>
          </p:nvPr>
        </p:nvSpPr>
        <p:spPr>
          <a:xfrm>
            <a:off x="2387600" y="6061864"/>
            <a:ext cx="19621500" cy="9445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b="0" sz="56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2641600" y="10947400"/>
            <a:ext cx="19100800" cy="2387600"/>
          </a:xfrm>
          <a:prstGeom prst="rect">
            <a:avLst/>
          </a:prstGeom>
        </p:spPr>
        <p:txBody>
          <a:bodyPr anchor="ctr"/>
          <a:lstStyle>
            <a:lvl1pPr algn="ctr">
              <a:defRPr sz="7500"/>
            </a:lvl1pPr>
          </a:lstStyle>
          <a:p>
            <a:pPr/>
            <a:r>
              <a:t>Title Text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1" name="Title Text"/>
          <p:cNvSpPr txBox="1"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952499" y="12985800"/>
            <a:ext cx="368505" cy="3746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e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8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9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b="0" sz="3600">
                <a:solidFill>
                  <a:srgbClr val="747474"/>
                </a:solidFill>
              </a:defRPr>
            </a:lvl1pPr>
            <a:lvl2pPr marL="914400" indent="-457200">
              <a:spcBef>
                <a:spcPts val="4200"/>
              </a:spcBef>
              <a:defRPr b="0" sz="3600">
                <a:solidFill>
                  <a:srgbClr val="747474"/>
                </a:solidFill>
              </a:defRPr>
            </a:lvl2pPr>
            <a:lvl3pPr marL="1371600" indent="-457200">
              <a:spcBef>
                <a:spcPts val="4200"/>
              </a:spcBef>
              <a:defRPr b="0" sz="3600">
                <a:solidFill>
                  <a:srgbClr val="747474"/>
                </a:solidFill>
              </a:defRPr>
            </a:lvl3pPr>
            <a:lvl4pPr marL="1828800" indent="-457200">
              <a:spcBef>
                <a:spcPts val="4200"/>
              </a:spcBef>
              <a:defRPr b="0" sz="3600">
                <a:solidFill>
                  <a:srgbClr val="747474"/>
                </a:solidFill>
              </a:defRPr>
            </a:lvl4pPr>
            <a:lvl5pPr marL="2286000" indent="-457200">
              <a:spcBef>
                <a:spcPts val="4200"/>
              </a:spcBef>
              <a:defRPr b="0"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957643" y="12985800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ine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7" name="Line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Image"/>
          <p:cNvSpPr/>
          <p:nvPr>
            <p:ph type="pic" sz="quarter" idx="13"/>
          </p:nvPr>
        </p:nvSpPr>
        <p:spPr>
          <a:xfrm>
            <a:off x="16014700" y="6502400"/>
            <a:ext cx="7569200" cy="5346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9" name="Image"/>
          <p:cNvSpPr/>
          <p:nvPr>
            <p:ph type="pic" sz="quarter" idx="14"/>
          </p:nvPr>
        </p:nvSpPr>
        <p:spPr>
          <a:xfrm>
            <a:off x="16014700" y="709206"/>
            <a:ext cx="7569200" cy="5346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0" name="Image"/>
          <p:cNvSpPr/>
          <p:nvPr>
            <p:ph type="pic" idx="15"/>
          </p:nvPr>
        </p:nvSpPr>
        <p:spPr>
          <a:xfrm>
            <a:off x="977900" y="713695"/>
            <a:ext cx="14579600" cy="11137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Body Level One…"/>
          <p:cNvSpPr txBox="1"/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b="0"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216221" y="129858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b="0" sz="1800"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woman-street-friends-fun-23591.jpg" descr="woman-street-friends-fun-2359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611" r="0" b="275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6" name="How Does Friendship Work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0400">
              <a:defRPr sz="11040"/>
            </a:lvl1pPr>
          </a:lstStyle>
          <a:p>
            <a:pPr/>
            <a:r>
              <a:t>How Does Friendship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lightstock_96721_small_garrett_sander.jpg" descr="lightstock_96721_small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2" t="0" r="20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A Different Kind of Lo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A Different Kind of Love</a:t>
            </a:r>
          </a:p>
        </p:txBody>
      </p:sp>
      <p:sp>
        <p:nvSpPr>
          <p:cNvPr id="130" name="Kindly affectionate, a love that is born and grown from a relationship…"/>
          <p:cNvSpPr txBox="1"/>
          <p:nvPr>
            <p:ph type="body" sz="half" idx="1"/>
          </p:nvPr>
        </p:nvSpPr>
        <p:spPr>
          <a:xfrm>
            <a:off x="1066800" y="3136900"/>
            <a:ext cx="9525000" cy="9372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900"/>
              </a:spcBef>
              <a:buSzTx/>
              <a:buFontTx/>
              <a:buNone/>
              <a:defRPr b="1" sz="5000">
                <a:solidFill>
                  <a:srgbClr val="000000"/>
                </a:solidFill>
              </a:defRPr>
            </a:pPr>
            <a:r>
              <a:t>Kindly affectionate, a love that is born and grown from a relationship</a:t>
            </a:r>
          </a:p>
          <a:p>
            <a:pPr marL="0" indent="0">
              <a:spcBef>
                <a:spcPts val="5900"/>
              </a:spcBef>
              <a:buSzTx/>
              <a:buFontTx/>
              <a:buNone/>
              <a:defRPr b="1" sz="5000">
                <a:solidFill>
                  <a:srgbClr val="000000"/>
                </a:solidFill>
              </a:defRPr>
            </a:pPr>
            <a:r>
              <a:t>Brotherly love, friends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kumamoto-japan-aso-cloud-45848.jpeg" descr="kumamoto-japan-aso-cloud-45848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3" name="John 16:26-27"/>
          <p:cNvSpPr txBox="1"/>
          <p:nvPr/>
        </p:nvSpPr>
        <p:spPr>
          <a:xfrm>
            <a:off x="15221057" y="6827171"/>
            <a:ext cx="5605527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John 16:26-27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6" name="Matthew 10:37"/>
          <p:cNvSpPr txBox="1"/>
          <p:nvPr/>
        </p:nvSpPr>
        <p:spPr>
          <a:xfrm>
            <a:off x="12192000" y="10229122"/>
            <a:ext cx="6574560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Matthew 10:37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exels-photo-265878.jpeg" descr="pexels-photo-265878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9" name="Titus 2:4"/>
          <p:cNvSpPr txBox="1"/>
          <p:nvPr/>
        </p:nvSpPr>
        <p:spPr>
          <a:xfrm>
            <a:off x="15692419" y="2186053"/>
            <a:ext cx="3431986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Titus 2:4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lightstock_61658_medium_garrett_sander.jpg" descr="lightstock_61658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2" name="John 15:13-14"/>
          <p:cNvSpPr txBox="1"/>
          <p:nvPr/>
        </p:nvSpPr>
        <p:spPr>
          <a:xfrm>
            <a:off x="2686018" y="9760016"/>
            <a:ext cx="5605527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John 15:13-14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5" name="Romans 12:10"/>
          <p:cNvSpPr txBox="1"/>
          <p:nvPr/>
        </p:nvSpPr>
        <p:spPr>
          <a:xfrm>
            <a:off x="9359931" y="3257616"/>
            <a:ext cx="5664138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Romans 12:10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lightstock_71288_medium_garrett_sander.jpg" descr="lightstock_71288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8" name="James 4:4"/>
          <p:cNvSpPr txBox="1"/>
          <p:nvPr/>
        </p:nvSpPr>
        <p:spPr>
          <a:xfrm>
            <a:off x="15279052" y="3971991"/>
            <a:ext cx="4089084" cy="1080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James 4:4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exels-photo-433495.jpeg" descr="pexels-photo-433495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FFFFFF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65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0" dir="189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65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0" dir="189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