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70" r:id="rId3"/>
    <p:sldId id="258" r:id="rId4"/>
    <p:sldId id="268" r:id="rId5"/>
    <p:sldId id="269" r:id="rId6"/>
    <p:sldId id="271" r:id="rId7"/>
    <p:sldId id="273" r:id="rId8"/>
    <p:sldId id="272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324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r>
            <a:rPr lang="en-US" dirty="0" smtClean="0"/>
            <a:t>God’s Word</a:t>
          </a:r>
          <a:endParaRPr lang="en-US" dirty="0"/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/>
        </a:p>
      </dgm:t>
    </dgm:pt>
    <dgm:pt modelId="{38FB0022-09EC-4D6F-86C0-C813C6F2F39A}">
      <dgm:prSet phldrT="[Text]"/>
      <dgm:spPr/>
      <dgm:t>
        <a:bodyPr/>
        <a:lstStyle/>
        <a:p>
          <a:r>
            <a:rPr lang="en-US" dirty="0" smtClean="0"/>
            <a:t>Commitment</a:t>
          </a:r>
          <a:endParaRPr lang="en-US" dirty="0"/>
        </a:p>
      </dgm:t>
    </dgm:pt>
    <dgm:pt modelId="{A0BBE5C2-C8CF-4F12-974F-53039E6D00EC}" type="parTrans" cxnId="{9A1C775D-7DDB-48F9-97D9-490A63DE2A86}">
      <dgm:prSet/>
      <dgm:spPr/>
      <dgm:t>
        <a:bodyPr/>
        <a:lstStyle/>
        <a:p>
          <a:endParaRPr lang="en-US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en-US"/>
        </a:p>
      </dgm:t>
    </dgm:pt>
    <dgm:pt modelId="{9131EDB8-27A6-42FD-A541-052EFC01D4C6}">
      <dgm:prSet phldrT="[Text]"/>
      <dgm:spPr/>
      <dgm:t>
        <a:bodyPr/>
        <a:lstStyle/>
        <a:p>
          <a:r>
            <a:rPr lang="en-US" dirty="0" smtClean="0"/>
            <a:t>Prayer</a:t>
          </a:r>
          <a:endParaRPr lang="en-US" dirty="0"/>
        </a:p>
      </dgm: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</dgm:pt>
    <dgm:pt modelId="{23116FF9-AEB9-43F5-882D-9ECB1FD5DE18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</dgm:pt>
    <dgm:pt modelId="{DA2EE66E-1894-4E15-A659-CCDCFE4DAD65}">
      <dgm:prSet phldrT="[Text]"/>
      <dgm:spPr/>
      <dgm:t>
        <a:bodyPr/>
        <a:lstStyle/>
        <a:p>
          <a:r>
            <a:rPr lang="en-US" dirty="0" smtClean="0"/>
            <a:t>Understanding</a:t>
          </a:r>
          <a:endParaRPr lang="en-US" dirty="0"/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5" custScaleX="170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5" custScaleX="116768"/>
      <dgm:spPr/>
      <dgm:t>
        <a:bodyPr/>
        <a:lstStyle/>
        <a:p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5" custScaleX="189408" custRadScaleRad="99530" custRadScaleInc="22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5" custScaleX="142540"/>
      <dgm:spPr/>
      <dgm:t>
        <a:bodyPr/>
        <a:lstStyle/>
        <a:p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CB6799-0928-4E01-9EDA-41B17BB04FAF}" type="pres">
      <dgm:prSet presAssocID="{38FB0022-09EC-4D6F-86C0-C813C6F2F39A}" presName="node" presStyleLbl="node1" presStyleIdx="2" presStyleCnt="5" custScaleX="181308" custRadScaleRad="109780" custRadScaleInc="-18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1657F-6946-4A4C-877D-2A88A526B7E1}" type="pres">
      <dgm:prSet presAssocID="{EA86A114-EBD1-49CF-AB76-042FF3D636A5}" presName="sibTrans" presStyleLbl="sibTrans2D1" presStyleIdx="2" presStyleCnt="5" custScaleX="124812"/>
      <dgm:spPr/>
      <dgm:t>
        <a:bodyPr/>
        <a:lstStyle/>
        <a:p>
          <a:endParaRPr lang="en-US"/>
        </a:p>
      </dgm:t>
    </dgm:pt>
    <dgm:pt modelId="{A60042D3-910C-4160-96CD-1A63C2C4C0FB}" type="pres">
      <dgm:prSet presAssocID="{EA86A114-EBD1-49CF-AB76-042FF3D636A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8372633-A8CE-4898-AF86-305447452F30}" type="pres">
      <dgm:prSet presAssocID="{9131EDB8-27A6-42FD-A541-052EFC01D4C6}" presName="node" presStyleLbl="node1" presStyleIdx="3" presStyleCnt="5" custScaleX="170828" custRadScaleRad="125473" custRadScaleInc="38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7701-5D17-48E5-8EAF-0CE4B894FCD8}" type="pres">
      <dgm:prSet presAssocID="{13A2EB04-B868-427A-B17F-16729BFA55D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F68EEE9-28D4-49EC-A4B1-C191492E34F2}" type="pres">
      <dgm:prSet presAssocID="{13A2EB04-B868-427A-B17F-16729BFA55D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4" presStyleCnt="5" custScaleX="181773" custRadScaleRad="107513" custRadScaleInc="-18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r>
            <a:rPr lang="en-US" dirty="0" smtClean="0"/>
            <a:t>God’s Word</a:t>
          </a:r>
          <a:endParaRPr lang="en-US" dirty="0"/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/>
        </a:p>
      </dgm:t>
    </dgm:pt>
    <dgm:pt modelId="{38FB0022-09EC-4D6F-86C0-C813C6F2F39A}">
      <dgm:prSet phldrT="[Text]"/>
      <dgm:spPr/>
      <dgm:t>
        <a:bodyPr/>
        <a:lstStyle/>
        <a:p>
          <a:r>
            <a:rPr lang="en-US" dirty="0" smtClean="0"/>
            <a:t>Commitment</a:t>
          </a:r>
          <a:endParaRPr lang="en-US" dirty="0"/>
        </a:p>
      </dgm:t>
    </dgm:pt>
    <dgm:pt modelId="{A0BBE5C2-C8CF-4F12-974F-53039E6D00EC}" type="parTrans" cxnId="{9A1C775D-7DDB-48F9-97D9-490A63DE2A86}">
      <dgm:prSet/>
      <dgm:spPr/>
      <dgm:t>
        <a:bodyPr/>
        <a:lstStyle/>
        <a:p>
          <a:endParaRPr lang="en-US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en-US"/>
        </a:p>
      </dgm:t>
    </dgm:pt>
    <dgm:pt modelId="{9131EDB8-27A6-42FD-A541-052EFC01D4C6}">
      <dgm:prSet phldrT="[Text]"/>
      <dgm:spPr/>
      <dgm:t>
        <a:bodyPr/>
        <a:lstStyle/>
        <a:p>
          <a:r>
            <a:rPr lang="en-US" dirty="0" smtClean="0"/>
            <a:t>Prayer</a:t>
          </a:r>
          <a:endParaRPr lang="en-US" dirty="0"/>
        </a:p>
      </dgm: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</dgm:pt>
    <dgm:pt modelId="{23116FF9-AEB9-43F5-882D-9ECB1FD5DE18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</dgm:pt>
    <dgm:pt modelId="{DA2EE66E-1894-4E15-A659-CCDCFE4DAD65}">
      <dgm:prSet phldrT="[Text]"/>
      <dgm:spPr/>
      <dgm:t>
        <a:bodyPr/>
        <a:lstStyle/>
        <a:p>
          <a:r>
            <a:rPr lang="en-US" dirty="0" smtClean="0"/>
            <a:t>Understanding</a:t>
          </a:r>
          <a:endParaRPr lang="en-US" dirty="0"/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90D5-4F42-4C33-B381-CD393B37A1FF}" type="pres">
      <dgm:prSet presAssocID="{012EDDC6-207F-4EE3-9DEB-146599520561}" presName="node" presStyleLbl="node1" presStyleIdx="0" presStyleCnt="5" custScaleX="170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C755A-5077-47FB-BDC0-FF7A84FD3F26}" type="pres">
      <dgm:prSet presAssocID="{7985EE53-BD3D-4DB3-B5BD-6B9FFA75B9E6}" presName="sibTrans" presStyleLbl="sibTrans2D1" presStyleIdx="0" presStyleCnt="5" custScaleX="116768"/>
      <dgm:spPr/>
      <dgm:t>
        <a:bodyPr/>
        <a:lstStyle/>
        <a:p>
          <a:endParaRPr lang="en-US"/>
        </a:p>
      </dgm:t>
    </dgm:pt>
    <dgm:pt modelId="{746707A3-847D-4DEF-8437-C19565999197}" type="pres">
      <dgm:prSet presAssocID="{7985EE53-BD3D-4DB3-B5BD-6B9FFA75B9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C5A343C-E262-450D-959C-A644EA0CABBE}" type="pres">
      <dgm:prSet presAssocID="{DA2EE66E-1894-4E15-A659-CCDCFE4DAD65}" presName="node" presStyleLbl="node1" presStyleIdx="1" presStyleCnt="5" custScaleX="189408" custRadScaleRad="99530" custRadScaleInc="22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BC63E-F731-4648-BC28-EDC25FC57AA9}" type="pres">
      <dgm:prSet presAssocID="{612BA10D-4F4F-4BF6-9059-06A94BDAF34E}" presName="sibTrans" presStyleLbl="sibTrans2D1" presStyleIdx="1" presStyleCnt="5" custScaleX="142540"/>
      <dgm:spPr/>
      <dgm:t>
        <a:bodyPr/>
        <a:lstStyle/>
        <a:p>
          <a:endParaRPr lang="en-US"/>
        </a:p>
      </dgm:t>
    </dgm:pt>
    <dgm:pt modelId="{018B9E75-742E-4303-A16C-8A821310EF15}" type="pres">
      <dgm:prSet presAssocID="{612BA10D-4F4F-4BF6-9059-06A94BDAF34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CB6799-0928-4E01-9EDA-41B17BB04FAF}" type="pres">
      <dgm:prSet presAssocID="{38FB0022-09EC-4D6F-86C0-C813C6F2F39A}" presName="node" presStyleLbl="node1" presStyleIdx="2" presStyleCnt="5" custScaleX="181308" custRadScaleRad="109780" custRadScaleInc="-18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1657F-6946-4A4C-877D-2A88A526B7E1}" type="pres">
      <dgm:prSet presAssocID="{EA86A114-EBD1-49CF-AB76-042FF3D636A5}" presName="sibTrans" presStyleLbl="sibTrans2D1" presStyleIdx="2" presStyleCnt="5" custScaleX="124812"/>
      <dgm:spPr/>
      <dgm:t>
        <a:bodyPr/>
        <a:lstStyle/>
        <a:p>
          <a:endParaRPr lang="en-US"/>
        </a:p>
      </dgm:t>
    </dgm:pt>
    <dgm:pt modelId="{A60042D3-910C-4160-96CD-1A63C2C4C0FB}" type="pres">
      <dgm:prSet presAssocID="{EA86A114-EBD1-49CF-AB76-042FF3D636A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8372633-A8CE-4898-AF86-305447452F30}" type="pres">
      <dgm:prSet presAssocID="{9131EDB8-27A6-42FD-A541-052EFC01D4C6}" presName="node" presStyleLbl="node1" presStyleIdx="3" presStyleCnt="5" custScaleX="170828" custRadScaleRad="125473" custRadScaleInc="38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A7701-5D17-48E5-8EAF-0CE4B894FCD8}" type="pres">
      <dgm:prSet presAssocID="{13A2EB04-B868-427A-B17F-16729BFA55D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F68EEE9-28D4-49EC-A4B1-C191492E34F2}" type="pres">
      <dgm:prSet presAssocID="{13A2EB04-B868-427A-B17F-16729BFA55D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DD53E4A-81C3-4CAD-B31F-4C20BA5CFCD7}" type="pres">
      <dgm:prSet presAssocID="{23116FF9-AEB9-43F5-882D-9ECB1FD5DE18}" presName="node" presStyleLbl="node1" presStyleIdx="4" presStyleCnt="5" custScaleX="181773" custRadScaleRad="107513" custRadScaleInc="-18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EC530-2BF9-418C-9EBE-CFD33FE15D7D}" type="pres">
      <dgm:prSet presAssocID="{BEE765C7-6165-4808-9B3B-A6627557B77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5E8BE9C-270B-4810-939F-EB750969C50A}" type="pres">
      <dgm:prSet presAssocID="{BEE765C7-6165-4808-9B3B-A6627557B77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2701972" y="2111"/>
          <a:ext cx="2568570" cy="15075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God’s Word</a:t>
          </a:r>
          <a:endParaRPr lang="en-US" sz="2400" kern="1200" dirty="0"/>
        </a:p>
      </dsp:txBody>
      <dsp:txXfrm>
        <a:off x="3078130" y="222894"/>
        <a:ext cx="1816254" cy="1066032"/>
      </dsp:txXfrm>
    </dsp:sp>
    <dsp:sp modelId="{973C755A-5077-47FB-BDC0-FF7A84FD3F26}">
      <dsp:nvSpPr>
        <dsp:cNvPr id="0" name=""/>
        <dsp:cNvSpPr/>
      </dsp:nvSpPr>
      <dsp:spPr>
        <a:xfrm rot="2416961">
          <a:off x="4749326" y="1286348"/>
          <a:ext cx="325911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60919" y="1356503"/>
        <a:ext cx="228138" cy="305288"/>
      </dsp:txXfrm>
    </dsp:sp>
    <dsp:sp modelId="{7C5A343C-E262-450D-959C-A644EA0CABBE}">
      <dsp:nvSpPr>
        <dsp:cNvPr id="0" name=""/>
        <dsp:cNvSpPr/>
      </dsp:nvSpPr>
      <dsp:spPr>
        <a:xfrm>
          <a:off x="4446329" y="1602124"/>
          <a:ext cx="2855511" cy="15075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Understanding</a:t>
          </a:r>
          <a:endParaRPr lang="en-US" sz="2400" kern="1200" dirty="0"/>
        </a:p>
      </dsp:txBody>
      <dsp:txXfrm>
        <a:off x="4864509" y="1822907"/>
        <a:ext cx="2019151" cy="1066032"/>
      </dsp:txXfrm>
    </dsp:sp>
    <dsp:sp modelId="{719BC63E-F731-4648-BC28-EDC25FC57AA9}">
      <dsp:nvSpPr>
        <dsp:cNvPr id="0" name=""/>
        <dsp:cNvSpPr/>
      </dsp:nvSpPr>
      <dsp:spPr>
        <a:xfrm rot="6224619">
          <a:off x="5494561" y="3037070"/>
          <a:ext cx="301409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550514" y="3094916"/>
        <a:ext cx="210986" cy="305288"/>
      </dsp:txXfrm>
    </dsp:sp>
    <dsp:sp modelId="{91CB6799-0928-4E01-9EDA-41B17BB04FAF}">
      <dsp:nvSpPr>
        <dsp:cNvPr id="0" name=""/>
        <dsp:cNvSpPr/>
      </dsp:nvSpPr>
      <dsp:spPr>
        <a:xfrm>
          <a:off x="4047042" y="3484299"/>
          <a:ext cx="2733395" cy="15075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Commitment</a:t>
          </a:r>
          <a:endParaRPr lang="en-US" sz="2400" kern="1200" dirty="0"/>
        </a:p>
      </dsp:txBody>
      <dsp:txXfrm>
        <a:off x="4447338" y="3705082"/>
        <a:ext cx="1932803" cy="1066032"/>
      </dsp:txXfrm>
    </dsp:sp>
    <dsp:sp modelId="{3701657F-6946-4A4C-877D-2A88A526B7E1}">
      <dsp:nvSpPr>
        <dsp:cNvPr id="0" name=""/>
        <dsp:cNvSpPr/>
      </dsp:nvSpPr>
      <dsp:spPr>
        <a:xfrm rot="10799999">
          <a:off x="3542590" y="3983692"/>
          <a:ext cx="409066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65310" y="4085455"/>
        <a:ext cx="286346" cy="305288"/>
      </dsp:txXfrm>
    </dsp:sp>
    <dsp:sp modelId="{28372633-A8CE-4898-AF86-305447452F30}">
      <dsp:nvSpPr>
        <dsp:cNvPr id="0" name=""/>
        <dsp:cNvSpPr/>
      </dsp:nvSpPr>
      <dsp:spPr>
        <a:xfrm>
          <a:off x="853254" y="3484300"/>
          <a:ext cx="2575399" cy="15075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Prayer</a:t>
          </a:r>
          <a:endParaRPr lang="en-US" sz="2400" kern="1200" dirty="0"/>
        </a:p>
      </dsp:txBody>
      <dsp:txXfrm>
        <a:off x="1230412" y="3705083"/>
        <a:ext cx="1821083" cy="1066032"/>
      </dsp:txXfrm>
    </dsp:sp>
    <dsp:sp modelId="{3BFA7701-5D17-48E5-8EAF-0CE4B894FCD8}">
      <dsp:nvSpPr>
        <dsp:cNvPr id="0" name=""/>
        <dsp:cNvSpPr/>
      </dsp:nvSpPr>
      <dsp:spPr>
        <a:xfrm rot="15882162">
          <a:off x="1926984" y="3006231"/>
          <a:ext cx="246678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1967402" y="3144837"/>
        <a:ext cx="172675" cy="305288"/>
      </dsp:txXfrm>
    </dsp:sp>
    <dsp:sp modelId="{4DD53E4A-81C3-4CAD-B31F-4C20BA5CFCD7}">
      <dsp:nvSpPr>
        <dsp:cNvPr id="0" name=""/>
        <dsp:cNvSpPr/>
      </dsp:nvSpPr>
      <dsp:spPr>
        <a:xfrm>
          <a:off x="588189" y="1515346"/>
          <a:ext cx="2740406" cy="150759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Practice</a:t>
          </a:r>
          <a:endParaRPr lang="en-US" sz="2400" kern="1200" dirty="0"/>
        </a:p>
      </dsp:txBody>
      <dsp:txXfrm>
        <a:off x="989512" y="1736129"/>
        <a:ext cx="1937760" cy="1066032"/>
      </dsp:txXfrm>
    </dsp:sp>
    <dsp:sp modelId="{670EC530-2BF9-418C-9EBE-CFD33FE15D7D}">
      <dsp:nvSpPr>
        <dsp:cNvPr id="0" name=""/>
        <dsp:cNvSpPr/>
      </dsp:nvSpPr>
      <dsp:spPr>
        <a:xfrm rot="19396136">
          <a:off x="2836424" y="1255704"/>
          <a:ext cx="278276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844712" y="1382431"/>
        <a:ext cx="194793" cy="305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2701972" y="2111"/>
          <a:ext cx="2568570" cy="15075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God’s Word</a:t>
          </a:r>
          <a:endParaRPr lang="en-US" sz="2400" kern="1200" dirty="0"/>
        </a:p>
      </dsp:txBody>
      <dsp:txXfrm>
        <a:off x="3078130" y="222894"/>
        <a:ext cx="1816254" cy="1066032"/>
      </dsp:txXfrm>
    </dsp:sp>
    <dsp:sp modelId="{973C755A-5077-47FB-BDC0-FF7A84FD3F26}">
      <dsp:nvSpPr>
        <dsp:cNvPr id="0" name=""/>
        <dsp:cNvSpPr/>
      </dsp:nvSpPr>
      <dsp:spPr>
        <a:xfrm rot="2416961">
          <a:off x="4749326" y="1286348"/>
          <a:ext cx="325911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760919" y="1356503"/>
        <a:ext cx="228138" cy="305288"/>
      </dsp:txXfrm>
    </dsp:sp>
    <dsp:sp modelId="{7C5A343C-E262-450D-959C-A644EA0CABBE}">
      <dsp:nvSpPr>
        <dsp:cNvPr id="0" name=""/>
        <dsp:cNvSpPr/>
      </dsp:nvSpPr>
      <dsp:spPr>
        <a:xfrm>
          <a:off x="4446329" y="1602124"/>
          <a:ext cx="2855511" cy="15075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Understanding</a:t>
          </a:r>
          <a:endParaRPr lang="en-US" sz="2400" kern="1200" dirty="0"/>
        </a:p>
      </dsp:txBody>
      <dsp:txXfrm>
        <a:off x="4864509" y="1822907"/>
        <a:ext cx="2019151" cy="1066032"/>
      </dsp:txXfrm>
    </dsp:sp>
    <dsp:sp modelId="{719BC63E-F731-4648-BC28-EDC25FC57AA9}">
      <dsp:nvSpPr>
        <dsp:cNvPr id="0" name=""/>
        <dsp:cNvSpPr/>
      </dsp:nvSpPr>
      <dsp:spPr>
        <a:xfrm rot="6224619">
          <a:off x="5494561" y="3037070"/>
          <a:ext cx="301409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550514" y="3094916"/>
        <a:ext cx="210986" cy="305288"/>
      </dsp:txXfrm>
    </dsp:sp>
    <dsp:sp modelId="{91CB6799-0928-4E01-9EDA-41B17BB04FAF}">
      <dsp:nvSpPr>
        <dsp:cNvPr id="0" name=""/>
        <dsp:cNvSpPr/>
      </dsp:nvSpPr>
      <dsp:spPr>
        <a:xfrm>
          <a:off x="4047042" y="3484299"/>
          <a:ext cx="2733395" cy="15075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Commitment</a:t>
          </a:r>
          <a:endParaRPr lang="en-US" sz="2400" kern="1200" dirty="0"/>
        </a:p>
      </dsp:txBody>
      <dsp:txXfrm>
        <a:off x="4447338" y="3705082"/>
        <a:ext cx="1932803" cy="1066032"/>
      </dsp:txXfrm>
    </dsp:sp>
    <dsp:sp modelId="{3701657F-6946-4A4C-877D-2A88A526B7E1}">
      <dsp:nvSpPr>
        <dsp:cNvPr id="0" name=""/>
        <dsp:cNvSpPr/>
      </dsp:nvSpPr>
      <dsp:spPr>
        <a:xfrm rot="10799999">
          <a:off x="3542590" y="3983692"/>
          <a:ext cx="409066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65310" y="4085455"/>
        <a:ext cx="286346" cy="305288"/>
      </dsp:txXfrm>
    </dsp:sp>
    <dsp:sp modelId="{28372633-A8CE-4898-AF86-305447452F30}">
      <dsp:nvSpPr>
        <dsp:cNvPr id="0" name=""/>
        <dsp:cNvSpPr/>
      </dsp:nvSpPr>
      <dsp:spPr>
        <a:xfrm>
          <a:off x="853254" y="3484300"/>
          <a:ext cx="2575399" cy="15075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Prayer</a:t>
          </a:r>
          <a:endParaRPr lang="en-US" sz="2400" kern="1200" dirty="0"/>
        </a:p>
      </dsp:txBody>
      <dsp:txXfrm>
        <a:off x="1230412" y="3705083"/>
        <a:ext cx="1821083" cy="1066032"/>
      </dsp:txXfrm>
    </dsp:sp>
    <dsp:sp modelId="{3BFA7701-5D17-48E5-8EAF-0CE4B894FCD8}">
      <dsp:nvSpPr>
        <dsp:cNvPr id="0" name=""/>
        <dsp:cNvSpPr/>
      </dsp:nvSpPr>
      <dsp:spPr>
        <a:xfrm rot="15882162">
          <a:off x="1926984" y="3006231"/>
          <a:ext cx="246678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1967402" y="3144837"/>
        <a:ext cx="172675" cy="305288"/>
      </dsp:txXfrm>
    </dsp:sp>
    <dsp:sp modelId="{4DD53E4A-81C3-4CAD-B31F-4C20BA5CFCD7}">
      <dsp:nvSpPr>
        <dsp:cNvPr id="0" name=""/>
        <dsp:cNvSpPr/>
      </dsp:nvSpPr>
      <dsp:spPr>
        <a:xfrm>
          <a:off x="588189" y="1515346"/>
          <a:ext cx="2740406" cy="150759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Practice</a:t>
          </a:r>
          <a:endParaRPr lang="en-US" sz="2400" kern="1200" dirty="0"/>
        </a:p>
      </dsp:txBody>
      <dsp:txXfrm>
        <a:off x="989512" y="1736129"/>
        <a:ext cx="1937760" cy="1066032"/>
      </dsp:txXfrm>
    </dsp:sp>
    <dsp:sp modelId="{670EC530-2BF9-418C-9EBE-CFD33FE15D7D}">
      <dsp:nvSpPr>
        <dsp:cNvPr id="0" name=""/>
        <dsp:cNvSpPr/>
      </dsp:nvSpPr>
      <dsp:spPr>
        <a:xfrm rot="19396136">
          <a:off x="2836424" y="1255704"/>
          <a:ext cx="278276" cy="508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844712" y="1382431"/>
        <a:ext cx="194793" cy="305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 descr="Wave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July 22,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46" y="2116183"/>
            <a:ext cx="6885480" cy="4990011"/>
          </a:xfrm>
        </p:spPr>
        <p:txBody>
          <a:bodyPr>
            <a:no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“Let </a:t>
            </a:r>
            <a:r>
              <a:rPr lang="en-US" sz="3600" b="1" dirty="0"/>
              <a:t>both grow </a:t>
            </a:r>
            <a:r>
              <a:rPr lang="en-US" sz="3600" dirty="0"/>
              <a:t>together until the harvest, and at harvest time I will tell the reapers, Gather the </a:t>
            </a:r>
            <a:r>
              <a:rPr lang="en-US" sz="3600" b="1" dirty="0"/>
              <a:t>weeds</a:t>
            </a:r>
            <a:r>
              <a:rPr lang="en-US" sz="3600" dirty="0"/>
              <a:t> first and bind them in bundles to be burned, but gather the </a:t>
            </a:r>
            <a:r>
              <a:rPr lang="en-US" sz="3600" b="1" dirty="0"/>
              <a:t>wheat</a:t>
            </a:r>
            <a:r>
              <a:rPr lang="en-US" sz="3600" dirty="0"/>
              <a:t> into my barn</a:t>
            </a:r>
            <a:r>
              <a:rPr lang="en-US" sz="3600" dirty="0" smtClean="0"/>
              <a:t>.”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-Matthew 13:30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052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108203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Growing In 2016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4349928"/>
            <a:ext cx="4846320" cy="613958"/>
          </a:xfrm>
        </p:spPr>
        <p:txBody>
          <a:bodyPr>
            <a:noAutofit/>
          </a:bodyPr>
          <a:lstStyle/>
          <a:p>
            <a:r>
              <a:rPr lang="en-US" sz="4000" dirty="0" smtClean="0"/>
              <a:t>Ephesians 4:11-16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Formula for Growth…</a:t>
            </a:r>
            <a:endParaRPr lang="en-US" sz="5400" dirty="0"/>
          </a:p>
        </p:txBody>
      </p:sp>
      <p:graphicFrame>
        <p:nvGraphicFramePr>
          <p:cNvPr id="10" name="Content Placeholder 9" descr="Basic Cycl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9080911"/>
              </p:ext>
            </p:extLst>
          </p:nvPr>
        </p:nvGraphicFramePr>
        <p:xfrm>
          <a:off x="2216331" y="1459653"/>
          <a:ext cx="8030067" cy="499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grow in 2016?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97794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Our Knowledge of Christ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358538"/>
            <a:ext cx="4610099" cy="52708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do you wear the name Christian?</a:t>
            </a:r>
          </a:p>
          <a:p>
            <a:r>
              <a:rPr lang="en-US" sz="3200" dirty="0" smtClean="0"/>
              <a:t>Christian means to know &amp; follow Christ. (Col. 2:18-20; Eph. 2:21&amp;22)</a:t>
            </a:r>
          </a:p>
          <a:p>
            <a:r>
              <a:rPr lang="en-US" sz="3200" dirty="0" smtClean="0"/>
              <a:t>We need to not only know Christ, but also know His word. (John 14:26)</a:t>
            </a:r>
          </a:p>
        </p:txBody>
      </p:sp>
      <p:pic>
        <p:nvPicPr>
          <p:cNvPr id="8" name="Content Placeholder 7" descr="Peter 3:18 scripture wall decal | Divine Wall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61306"/>
            <a:ext cx="5532120" cy="46101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Our Faith</a:t>
            </a:r>
            <a:endParaRPr lang="en-US" sz="5400" dirty="0"/>
          </a:p>
        </p:txBody>
      </p:sp>
      <p:pic>
        <p:nvPicPr>
          <p:cNvPr id="8" name="Content Placeholder 7" descr="Hebrews 11:1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1556281"/>
            <a:ext cx="5849983" cy="48445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srgbClr val="4D3E2F"/>
                </a:solidFill>
              </a:rPr>
              <a:t>The more evidence is given, the more your faith will grow. (Heb. 11:1; Rom. 10:17)</a:t>
            </a:r>
          </a:p>
          <a:p>
            <a:pPr lvl="0"/>
            <a:r>
              <a:rPr lang="en-US" sz="3200" dirty="0">
                <a:solidFill>
                  <a:srgbClr val="4D3E2F"/>
                </a:solidFill>
              </a:rPr>
              <a:t>Faith is knowing and believing in the God of heaven &amp; His promises.</a:t>
            </a:r>
          </a:p>
          <a:p>
            <a:pPr lvl="0"/>
            <a:r>
              <a:rPr lang="en-US" sz="3200" dirty="0">
                <a:solidFill>
                  <a:srgbClr val="4D3E2F"/>
                </a:solidFill>
              </a:rPr>
              <a:t>Faith produces action. (James 2:26)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Our Love</a:t>
            </a:r>
            <a:endParaRPr lang="en-US" sz="5400" dirty="0"/>
          </a:p>
        </p:txBody>
      </p:sp>
      <p:pic>
        <p:nvPicPr>
          <p:cNvPr id="8" name="Content Placeholder 7" descr="il_570xN.671716951_92h4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1459653"/>
            <a:ext cx="5016138" cy="47173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Love is the key ingredient in growth. (Eph. 4:16c)</a:t>
            </a:r>
          </a:p>
          <a:p>
            <a:r>
              <a:rPr lang="en-US" sz="3200" dirty="0" smtClean="0"/>
              <a:t>You won’t grow as a Church or as a Christian without it.</a:t>
            </a:r>
          </a:p>
          <a:p>
            <a:r>
              <a:rPr lang="en-US" sz="3200" dirty="0" smtClean="0"/>
              <a:t>Love is the spine of Christianity.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8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Formula for Growth…</a:t>
            </a:r>
            <a:endParaRPr lang="en-US" sz="5400" dirty="0"/>
          </a:p>
        </p:txBody>
      </p:sp>
      <p:graphicFrame>
        <p:nvGraphicFramePr>
          <p:cNvPr id="10" name="Content Placeholder 9" descr="Basic Cycle" title="SmartArt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216331" y="1459653"/>
          <a:ext cx="8030067" cy="499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6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0</TotalTime>
  <Words>211</Words>
  <Application>Microsoft Office PowerPoint</Application>
  <PresentationFormat>Widescreen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Ecology 16x9</vt:lpstr>
      <vt:lpstr> “Let both grow together until the harvest, and at harvest time I will tell the reapers, Gather the weeds first and bind them in bundles to be burned, but gather the wheat into my barn.” -Matthew 13:30  </vt:lpstr>
      <vt:lpstr>Growing In 2016</vt:lpstr>
      <vt:lpstr>The Formula for Growth…</vt:lpstr>
      <vt:lpstr>What do we want to grow in 2016?</vt:lpstr>
      <vt:lpstr>Our Knowledge of Christ</vt:lpstr>
      <vt:lpstr>Our Faith</vt:lpstr>
      <vt:lpstr>Our Love</vt:lpstr>
      <vt:lpstr>The Formula for Growth…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2016-01-03T01:48:49Z</dcterms:created>
  <dcterms:modified xsi:type="dcterms:W3CDTF">2016-01-03T05:06:35Z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