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ightstock_590238_medium_garrett_sander.jpg" descr="lightstock_590238_medium_garrett_sande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6870" r="0" b="16870"/>
          <a:stretch>
            <a:fillRect/>
          </a:stretch>
        </p:blipFill>
        <p:spPr>
          <a:xfrm>
            <a:off x="1797677" y="673100"/>
            <a:ext cx="20792183" cy="10017522"/>
          </a:xfrm>
          <a:prstGeom prst="rect">
            <a:avLst/>
          </a:prstGeom>
        </p:spPr>
      </p:pic>
      <p:sp>
        <p:nvSpPr>
          <p:cNvPr id="120" name="The Glory of the Gospel"/>
          <p:cNvSpPr txBox="1"/>
          <p:nvPr>
            <p:ph type="title"/>
          </p:nvPr>
        </p:nvSpPr>
        <p:spPr>
          <a:xfrm>
            <a:off x="635000" y="112395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The Glory of the Gospel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inoculars-1209011_1920.jpg" descr="binoculars-1209011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aper-623167_1920.jpg" descr="paper-623167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042" r="0" b="404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analogue-art-chest-366791.jpg" descr="analogue-art-chest-36679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0555" r="0" b="1055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book-912725_1920.jpg" descr="book-912725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hands-1139098_1920.jpg" descr="hands-1139098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6" t="0" r="46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jesus-4336337_1920.jpg" descr="jesus-4336337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84" r="0" b="18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ld-295936_1920.jpg" descr="gold-295936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090" r="0" b="909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