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i="1" sz="3200"/>
            </a:lvl1pPr>
          </a:lstStyle>
          <a:p>
            <a:pPr/>
            <a:r>
              <a:t>–Johnny Appleseed</a:t>
            </a:r>
          </a:p>
        </p:txBody>
      </p:sp>
      <p:sp>
        <p:nvSpPr>
          <p:cNvPr id="94" name="Shape 94"/>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512300"/>
            <a:ext cx="23114000" cy="2006600"/>
          </a:xfrm>
          <a:prstGeom prst="rect">
            <a:avLst/>
          </a:prstGeom>
        </p:spPr>
        <p:txBody>
          <a:bodyPr/>
          <a:lstStyle/>
          <a:p>
            <a:pPr/>
            <a:r>
              <a:t>Title Text</a:t>
            </a:r>
          </a:p>
        </p:txBody>
      </p:sp>
      <p:sp>
        <p:nvSpPr>
          <p:cNvPr id="22" name="Shape 22"/>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nSpc>
                <a:spcPct val="100000"/>
              </a:lnSpc>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E8176098-BAEE-4D31-8DC4-1A5001DC2998-L0-001.jpeg"/>
          <p:cNvPicPr>
            <a:picLocks noChangeAspect="1"/>
          </p:cNvPicPr>
          <p:nvPr/>
        </p:nvPicPr>
        <p:blipFill>
          <a:blip r:embed="rId2">
            <a:extLst/>
          </a:blip>
          <a:stretch>
            <a:fillRect/>
          </a:stretch>
        </p:blipFill>
        <p:spPr>
          <a:xfrm>
            <a:off x="0" y="-1"/>
            <a:ext cx="24383999" cy="16256001"/>
          </a:xfrm>
          <a:prstGeom prst="rect">
            <a:avLst/>
          </a:prstGeom>
          <a:ln w="12700">
            <a:miter lim="400000"/>
          </a:ln>
        </p:spPr>
      </p:pic>
      <p:sp>
        <p:nvSpPr>
          <p:cNvPr id="120" name="Shape 120"/>
          <p:cNvSpPr/>
          <p:nvPr>
            <p:ph type="ctrTitle"/>
          </p:nvPr>
        </p:nvSpPr>
        <p:spPr>
          <a:xfrm>
            <a:off x="2151757" y="1867296"/>
            <a:ext cx="11095336" cy="2501504"/>
          </a:xfrm>
          <a:prstGeom prst="rect">
            <a:avLst/>
          </a:prstGeom>
        </p:spPr>
        <p:txBody>
          <a:bodyPr anchor="ctr"/>
          <a:lstStyle>
            <a:lvl1pPr>
              <a:defRPr b="1">
                <a:latin typeface="Helvetica Neue"/>
                <a:ea typeface="Helvetica Neue"/>
                <a:cs typeface="Helvetica Neue"/>
                <a:sym typeface="Helvetica Neue"/>
              </a:defRPr>
            </a:lvl1pPr>
          </a:lstStyle>
          <a:p>
            <a:pPr/>
            <a:r>
              <a:t>Gifts to God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homeless-man-833017_1920.jpg"/>
          <p:cNvPicPr>
            <a:picLocks noChangeAspect="1"/>
          </p:cNvPicPr>
          <p:nvPr>
            <p:ph type="pic" idx="13"/>
          </p:nvPr>
        </p:nvPicPr>
        <p:blipFill>
          <a:blip r:embed="rId2">
            <a:extLst/>
          </a:blip>
          <a:srcRect l="0" t="7779" r="0" b="7779"/>
          <a:stretch>
            <a:fillRect/>
          </a:stretch>
        </p:blipFill>
        <p:spPr>
          <a:prstGeom prst="rect">
            <a:avLst/>
          </a:prstGeom>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lightstock_32178_medium_garrett_sander.jpg"/>
          <p:cNvPicPr>
            <a:picLocks noChangeAspect="1"/>
          </p:cNvPicPr>
          <p:nvPr>
            <p:ph type="pic" idx="13"/>
          </p:nvPr>
        </p:nvPicPr>
        <p:blipFill>
          <a:blip r:embed="rId2">
            <a:extLst/>
          </a:blip>
          <a:srcRect l="0" t="7820" r="0" b="7820"/>
          <a:stretch>
            <a:fillRect/>
          </a:stretch>
        </p:blipFill>
        <p:spPr>
          <a:prstGeom prst="rect">
            <a:avLst/>
          </a:prstGeom>
        </p:spPr>
      </p:pic>
      <p:sp>
        <p:nvSpPr>
          <p:cNvPr id="141" name="Shape 141"/>
          <p:cNvSpPr/>
          <p:nvPr/>
        </p:nvSpPr>
        <p:spPr>
          <a:xfrm>
            <a:off x="15083408" y="4020955"/>
            <a:ext cx="6713983" cy="56740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Bountifully</a:t>
            </a:r>
          </a:p>
          <a:p>
            <a:pPr/>
            <a:r>
              <a:t>Gratefully</a:t>
            </a:r>
          </a:p>
          <a:p>
            <a:pPr/>
            <a:r>
              <a:t>Sacrificially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body" idx="1"/>
          </p:nvPr>
        </p:nvSpPr>
        <p:spPr>
          <a:prstGeom prst="rect">
            <a:avLst/>
          </a:prstGeom>
        </p:spPr>
        <p:txBody>
          <a:bodyPr/>
          <a:lstStyle/>
          <a:p>
            <a:pPr marL="0" indent="0">
              <a:buSzTx/>
              <a:buNone/>
              <a:defRPr b="1" sz="7000"/>
            </a:pPr>
            <a:r>
              <a:t>Now this I say, he who sows sparingly will also reap sparingly, and he who sows bountifully will also reap bountifully.</a:t>
            </a:r>
          </a:p>
          <a:p>
            <a:pPr marL="0" indent="0">
              <a:buSzTx/>
              <a:buNone/>
              <a:defRPr b="1" sz="7000"/>
            </a:pPr>
            <a:r>
              <a:t>2 Corinthians 9:6</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87088159-4C16-4AA0-BD82-94366CA2BD61-L0-001.jpeg"/>
          <p:cNvPicPr>
            <a:picLocks noChangeAspect="1"/>
          </p:cNvPicPr>
          <p:nvPr>
            <p:ph type="pic" idx="13"/>
          </p:nvPr>
        </p:nvPicPr>
        <p:blipFill>
          <a:blip r:embed="rId2">
            <a:extLst/>
          </a:blip>
          <a:srcRect l="92" t="0" r="92" b="0"/>
          <a:stretch>
            <a:fillRect/>
          </a:stretch>
        </p:blipFill>
        <p:spPr>
          <a:prstGeom prst="rect">
            <a:avLst/>
          </a:prstGeom>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body" idx="1"/>
          </p:nvPr>
        </p:nvSpPr>
        <p:spPr>
          <a:prstGeom prst="rect">
            <a:avLst/>
          </a:prstGeom>
        </p:spPr>
        <p:txBody>
          <a:bodyPr/>
          <a:lstStyle/>
          <a:p>
            <a:pPr marL="0" indent="0">
              <a:buSzTx/>
              <a:buNone/>
              <a:defRPr b="1" sz="7000"/>
            </a:pPr>
            <a:r>
              <a:t>Each one must do just as he has purposed in his heart, not grudgingly or under compulsion, for God loves a cheerful giver.</a:t>
            </a:r>
          </a:p>
          <a:p>
            <a:pPr marL="0" indent="0">
              <a:buSzTx/>
              <a:buNone/>
              <a:defRPr b="1" sz="7000"/>
            </a:pPr>
            <a:r>
              <a:t>2 Corinthians 9:7</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2970BC49-DF4F-4734-9389-023D4B2CA2B9-L0-001.jpeg"/>
          <p:cNvPicPr>
            <a:picLocks noChangeAspect="1"/>
          </p:cNvPicPr>
          <p:nvPr>
            <p:ph type="pic" idx="13"/>
          </p:nvPr>
        </p:nvPicPr>
        <p:blipFill>
          <a:blip r:embed="rId2">
            <a:extLst/>
          </a:blip>
          <a:srcRect l="0" t="9940" r="0" b="9940"/>
          <a:stretch>
            <a:fillRect/>
          </a:stretch>
        </p:blipFill>
        <p:spPr>
          <a:prstGeom prst="rect">
            <a:avLst/>
          </a:prstGeom>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body" idx="1"/>
          </p:nvPr>
        </p:nvSpPr>
        <p:spPr>
          <a:prstGeom prst="rect">
            <a:avLst/>
          </a:prstGeom>
        </p:spPr>
        <p:txBody>
          <a:bodyPr/>
          <a:lstStyle/>
          <a:p>
            <a:pPr marL="0" indent="0">
              <a:buSzTx/>
              <a:buNone/>
              <a:defRPr b="1" sz="7000"/>
            </a:pPr>
            <a:r>
              <a:t>And God is able to make all grace abound to you, so that always having all sufficiency in everything, you may have an abundance for every good deed</a:t>
            </a:r>
          </a:p>
          <a:p>
            <a:pPr marL="0" indent="0">
              <a:buSzTx/>
              <a:buNone/>
              <a:defRPr b="1" sz="7000"/>
            </a:pPr>
            <a:r>
              <a:t>2 Corinthians 9:8</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676F5811-C7E9-4511-AA44-751E662484B5-L0-001.jpeg"/>
          <p:cNvPicPr>
            <a:picLocks noChangeAspect="1"/>
          </p:cNvPicPr>
          <p:nvPr>
            <p:ph type="pic" idx="13"/>
          </p:nvPr>
        </p:nvPicPr>
        <p:blipFill>
          <a:blip r:embed="rId2">
            <a:extLst/>
          </a:blip>
          <a:srcRect l="0" t="0" r="14901" b="0"/>
          <a:stretch>
            <a:fillRect/>
          </a:stretch>
        </p:blipFill>
        <p:spPr>
          <a:xfrm>
            <a:off x="3816435" y="0"/>
            <a:ext cx="17515101" cy="13716001"/>
          </a:xfrm>
          <a:prstGeom prst="rect">
            <a:avLst/>
          </a:prstGeom>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body" idx="1"/>
          </p:nvPr>
        </p:nvSpPr>
        <p:spPr>
          <a:prstGeom prst="rect">
            <a:avLst/>
          </a:prstGeom>
        </p:spPr>
        <p:txBody>
          <a:bodyPr/>
          <a:lstStyle/>
          <a:p>
            <a:pPr marL="0" indent="0">
              <a:buSzTx/>
              <a:buNone/>
              <a:defRPr b="1" sz="7000"/>
            </a:pPr>
            <a:r>
              <a:t>For the ministry of this service is not only fully supplying the needs of the saints, but is also overflowing through many thanksgivings to God.</a:t>
            </a:r>
          </a:p>
          <a:p>
            <a:pPr marL="0" indent="0">
              <a:buSzTx/>
              <a:buNone/>
              <a:defRPr b="1" sz="7000"/>
            </a:pPr>
            <a:r>
              <a:t>2 Corinthians 9:12</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body" idx="1"/>
          </p:nvPr>
        </p:nvSpPr>
        <p:spPr>
          <a:prstGeom prst="rect">
            <a:avLst/>
          </a:prstGeom>
        </p:spPr>
        <p:txBody>
          <a:bodyPr/>
          <a:lstStyle/>
          <a:p>
            <a:pPr marL="0" indent="0">
              <a:buSzTx/>
              <a:buNone/>
              <a:defRPr b="1" sz="7000"/>
            </a:pPr>
            <a:r>
              <a:t>Because of the proof given by this ministry, they will glorify God for your obedience to your confession of the gospel of Christ and for the liberality of your contribution to them and to all,</a:t>
            </a:r>
          </a:p>
          <a:p>
            <a:pPr marL="0" indent="0">
              <a:buSzTx/>
              <a:buNone/>
              <a:defRPr b="1" sz="7000"/>
            </a:pPr>
            <a:r>
              <a:t>2 Corinthians 9:13</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50000"/>
          </a:lnSpc>
          <a:spcBef>
            <a:spcPts val="0"/>
          </a:spcBef>
          <a:spcAft>
            <a:spcPts val="0"/>
          </a:spcAft>
          <a:buClrTx/>
          <a:buSzTx/>
          <a:buFontTx/>
          <a:buNone/>
          <a:tabLst/>
          <a:defRPr b="1" baseline="0" cap="none" i="0" spc="0" strike="noStrike" sz="9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