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1066800" y="6680200"/>
            <a:ext cx="22252676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1066800" y="1854200"/>
            <a:ext cx="22237700" cy="4470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1066800" y="7048500"/>
            <a:ext cx="22237700" cy="1435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647700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7" name="“Type a quote here.”"/>
          <p:cNvSpPr txBox="1"/>
          <p:nvPr>
            <p:ph type="body" sz="quarter" idx="14"/>
          </p:nvPr>
        </p:nvSpPr>
        <p:spPr>
          <a:xfrm>
            <a:off x="2387600" y="6061862"/>
            <a:ext cx="19621500" cy="94457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647700">
              <a:spcBef>
                <a:spcPts val="3400"/>
              </a:spcBef>
              <a:buSzTx/>
              <a:buFontTx/>
              <a:buNone/>
              <a:defRPr sz="56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/>
          <p:nvPr>
            <p:ph type="pic" idx="13"/>
          </p:nvPr>
        </p:nvSpPr>
        <p:spPr>
          <a:xfrm>
            <a:off x="0" y="0"/>
            <a:ext cx="24384000" cy="10680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Title Text"/>
          <p:cNvSpPr txBox="1"/>
          <p:nvPr>
            <p:ph type="title"/>
          </p:nvPr>
        </p:nvSpPr>
        <p:spPr>
          <a:xfrm>
            <a:off x="2641600" y="10947400"/>
            <a:ext cx="19100800" cy="2387600"/>
          </a:xfrm>
          <a:prstGeom prst="rect">
            <a:avLst/>
          </a:prstGeom>
        </p:spPr>
        <p:txBody>
          <a:bodyPr anchor="ctr"/>
          <a:lstStyle>
            <a:lvl1pPr algn="r">
              <a:defRPr b="1" sz="9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1066800" y="4622800"/>
            <a:ext cx="22237700" cy="44704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"/>
          <p:cNvSpPr/>
          <p:nvPr/>
        </p:nvSpPr>
        <p:spPr>
          <a:xfrm>
            <a:off x="1066800" y="6845300"/>
            <a:ext cx="10002141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" name="Image"/>
          <p:cNvSpPr/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1" name="Title Text"/>
          <p:cNvSpPr txBox="1"/>
          <p:nvPr>
            <p:ph type="title"/>
          </p:nvPr>
        </p:nvSpPr>
        <p:spPr>
          <a:xfrm>
            <a:off x="1066800" y="2019300"/>
            <a:ext cx="10007600" cy="4470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Body Level One…"/>
          <p:cNvSpPr txBox="1"/>
          <p:nvPr>
            <p:ph type="body" sz="quarter" idx="1"/>
          </p:nvPr>
        </p:nvSpPr>
        <p:spPr>
          <a:xfrm>
            <a:off x="1066800" y="7213600"/>
            <a:ext cx="10007600" cy="4470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xfrm>
            <a:off x="952499" y="12985800"/>
            <a:ext cx="368505" cy="374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Line"/>
          <p:cNvSpPr/>
          <p:nvPr/>
        </p:nvSpPr>
        <p:spPr>
          <a:xfrm>
            <a:off x="1066800" y="2768600"/>
            <a:ext cx="9512612" cy="18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8" name="Image"/>
          <p:cNvSpPr/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9" name="Title Text"/>
          <p:cNvSpPr txBox="1"/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0" name="Body Level One…"/>
          <p:cNvSpPr txBox="1"/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1pPr>
            <a:lvl2pPr marL="9144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2pPr>
            <a:lvl3pPr marL="13716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3pPr>
            <a:lvl4pPr marL="18288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4pPr>
            <a:lvl5pPr marL="2286000" indent="-457200">
              <a:spcBef>
                <a:spcPts val="4200"/>
              </a:spcBef>
              <a:defRPr sz="36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957643" y="12985800"/>
            <a:ext cx="368504" cy="374601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/>
          <p:cNvSpPr txBox="1"/>
          <p:nvPr>
            <p:ph type="body" idx="1"/>
          </p:nvPr>
        </p:nvSpPr>
        <p:spPr>
          <a:xfrm>
            <a:off x="1663700" y="1244600"/>
            <a:ext cx="21031200" cy="112014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Line"/>
          <p:cNvSpPr/>
          <p:nvPr/>
        </p:nvSpPr>
        <p:spPr>
          <a:xfrm>
            <a:off x="15811500" y="6277570"/>
            <a:ext cx="7763085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7" name="Image"/>
          <p:cNvSpPr/>
          <p:nvPr>
            <p:ph type="pic" sz="half" idx="13"/>
          </p:nvPr>
        </p:nvSpPr>
        <p:spPr>
          <a:xfrm>
            <a:off x="1282699" y="796329"/>
            <a:ext cx="10637541" cy="121501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8" name="Image"/>
          <p:cNvSpPr/>
          <p:nvPr>
            <p:ph type="pic" sz="half" idx="14"/>
          </p:nvPr>
        </p:nvSpPr>
        <p:spPr>
          <a:xfrm>
            <a:off x="12454543" y="796329"/>
            <a:ext cx="10637541" cy="121501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1066800" y="2768600"/>
            <a:ext cx="22252698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066800" y="469900"/>
            <a:ext cx="2223770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066800" y="3124200"/>
            <a:ext cx="22237700" cy="937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3216221" y="12985800"/>
            <a:ext cx="368504" cy="374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j-lt"/>
          <a:ea typeface="+mj-ea"/>
          <a:cs typeface="+mj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j-lt"/>
          <a:ea typeface="+mj-ea"/>
          <a:cs typeface="+mj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j-lt"/>
          <a:ea typeface="+mj-ea"/>
          <a:cs typeface="+mj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j-lt"/>
          <a:ea typeface="+mj-ea"/>
          <a:cs typeface="+mj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j-lt"/>
          <a:ea typeface="+mj-ea"/>
          <a:cs typeface="+mj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j-lt"/>
          <a:ea typeface="+mj-ea"/>
          <a:cs typeface="+mj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j-lt"/>
          <a:ea typeface="+mj-ea"/>
          <a:cs typeface="+mj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j-lt"/>
          <a:ea typeface="+mj-ea"/>
          <a:cs typeface="+mj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j-lt"/>
          <a:ea typeface="+mj-ea"/>
          <a:cs typeface="+mj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3252" r="0" b="1325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3" name="Framework of Fai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Framework of Faith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02" r="0" b="780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6" name="Ash Carter [CC BY 2.0 (https://creativecommons.org/licenses/by/2.0)]"/>
          <p:cNvSpPr txBox="1"/>
          <p:nvPr/>
        </p:nvSpPr>
        <p:spPr>
          <a:xfrm>
            <a:off x="-1" y="13465683"/>
            <a:ext cx="3932302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Ash Carter [CC BY 2.0 (https://creativecommons.org/licenses/by/2.0)]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lightstock_66137_medium_garrett_sander.jpg" descr="lightstock_66137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lightstock_80065_medium_garrett_sander.jpg" descr="lightstock_80065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lightstock_173973_medium_garrett_sander.jpg" descr="lightstock_173973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lightstock_15452_medium_garrett_sander.jpg" descr="lightstock_15452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lightstock_63458_medium_garrett_sander.jpg" descr="lightstock_63458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580" t="19473" r="10741" b="28221"/>
          <a:stretch>
            <a:fillRect/>
          </a:stretch>
        </p:blipFill>
        <p:spPr>
          <a:xfrm>
            <a:off x="1282700" y="796329"/>
            <a:ext cx="10637540" cy="12150131"/>
          </a:xfrm>
          <a:prstGeom prst="rect">
            <a:avLst/>
          </a:prstGeom>
        </p:spPr>
      </p:pic>
      <p:pic>
        <p:nvPicPr>
          <p:cNvPr id="137" name="miracle-1884327_1920.jpg" descr="miracle-1884327_1920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20839" t="0" r="20839" b="0"/>
          <a:stretch>
            <a:fillRect/>
          </a:stretch>
        </p:blipFill>
        <p:spPr>
          <a:xfrm>
            <a:off x="12454543" y="796329"/>
            <a:ext cx="10637541" cy="121501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lightstock_190404_medium_garrett_sander.jpg" descr="lightstock_190404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239" r="0" b="17447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