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1" baseline="0" cap="none" i="0" spc="0" strike="noStrike" sz="80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27000" dist="0" dir="18900000">
            <a:srgbClr val="000000"/>
          </a:outerShdw>
        </a:effectLst>
        <a:uFillTx/>
        <a:latin typeface="Avenir Next"/>
        <a:ea typeface="Avenir Next"/>
        <a:cs typeface="Avenir Next"/>
        <a:sym typeface="Avenir Nex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1" baseline="0" cap="none" i="0" spc="0" strike="noStrike" sz="80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27000" dist="0" dir="18900000">
            <a:srgbClr val="000000"/>
          </a:outerShdw>
        </a:effectLst>
        <a:uFillTx/>
        <a:latin typeface="Avenir Next"/>
        <a:ea typeface="Avenir Next"/>
        <a:cs typeface="Avenir Next"/>
        <a:sym typeface="Avenir Nex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1" baseline="0" cap="none" i="0" spc="0" strike="noStrike" sz="80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27000" dist="0" dir="18900000">
            <a:srgbClr val="000000"/>
          </a:outerShdw>
        </a:effectLst>
        <a:uFillTx/>
        <a:latin typeface="Avenir Next"/>
        <a:ea typeface="Avenir Next"/>
        <a:cs typeface="Avenir Next"/>
        <a:sym typeface="Avenir Nex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1" baseline="0" cap="none" i="0" spc="0" strike="noStrike" sz="80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27000" dist="0" dir="18900000">
            <a:srgbClr val="000000"/>
          </a:outerShdw>
        </a:effectLst>
        <a:uFillTx/>
        <a:latin typeface="Avenir Next"/>
        <a:ea typeface="Avenir Next"/>
        <a:cs typeface="Avenir Next"/>
        <a:sym typeface="Avenir Nex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1" baseline="0" cap="none" i="0" spc="0" strike="noStrike" sz="80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27000" dist="0" dir="18900000">
            <a:srgbClr val="000000"/>
          </a:outerShdw>
        </a:effectLst>
        <a:uFillTx/>
        <a:latin typeface="Avenir Next"/>
        <a:ea typeface="Avenir Next"/>
        <a:cs typeface="Avenir Next"/>
        <a:sym typeface="Avenir Nex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1" baseline="0" cap="none" i="0" spc="0" strike="noStrike" sz="80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27000" dist="0" dir="18900000">
            <a:srgbClr val="000000"/>
          </a:outerShdw>
        </a:effectLst>
        <a:uFillTx/>
        <a:latin typeface="Avenir Next"/>
        <a:ea typeface="Avenir Next"/>
        <a:cs typeface="Avenir Next"/>
        <a:sym typeface="Avenir Nex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1" baseline="0" cap="none" i="0" spc="0" strike="noStrike" sz="80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27000" dist="0" dir="18900000">
            <a:srgbClr val="000000"/>
          </a:outerShdw>
        </a:effectLst>
        <a:uFillTx/>
        <a:latin typeface="Avenir Next"/>
        <a:ea typeface="Avenir Next"/>
        <a:cs typeface="Avenir Next"/>
        <a:sym typeface="Avenir Nex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1" baseline="0" cap="none" i="0" spc="0" strike="noStrike" sz="80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27000" dist="0" dir="18900000">
            <a:srgbClr val="000000"/>
          </a:outerShdw>
        </a:effectLst>
        <a:uFillTx/>
        <a:latin typeface="Avenir Next"/>
        <a:ea typeface="Avenir Next"/>
        <a:cs typeface="Avenir Next"/>
        <a:sym typeface="Avenir Nex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Tx/>
      <a:buFontTx/>
      <a:buNone/>
      <a:tabLst/>
      <a:defRPr b="1" baseline="0" cap="none" i="0" spc="0" strike="noStrike" sz="8000" u="none" kumimoji="0" normalizeH="0">
        <a:ln>
          <a:noFill/>
        </a:ln>
        <a:solidFill>
          <a:srgbClr val="FFFFFF"/>
        </a:solidFill>
        <a:effectLst>
          <a:outerShdw sx="100000" sy="100000" kx="0" ky="0" algn="b" rotWithShape="0" blurRad="127000" dist="0" dir="18900000">
            <a:srgbClr val="000000"/>
          </a:outerShdw>
        </a:effectLst>
        <a:uFillTx/>
        <a:latin typeface="Avenir Next"/>
        <a:ea typeface="Avenir Next"/>
        <a:cs typeface="Avenir Next"/>
        <a:sym typeface="Avenir N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 b="def" i="def"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spcBef>
                <a:spcPts val="0"/>
              </a:spcBef>
              <a:defRPr b="0"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150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Lesson title"/>
          <p:cNvSpPr txBox="1"/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b="0" cap="all" spc="180" sz="36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Lesson title</a:t>
            </a:r>
          </a:p>
        </p:txBody>
      </p:sp>
      <p:sp>
        <p:nvSpPr>
          <p:cNvPr id="103" name="Body Level One…"/>
          <p:cNvSpPr txBox="1"/>
          <p:nvPr>
            <p:ph type="body" idx="1"/>
          </p:nvPr>
        </p:nvSpPr>
        <p:spPr>
          <a:xfrm>
            <a:off x="762000" y="2162472"/>
            <a:ext cx="22860000" cy="10283528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FontTx/>
              <a:buNone/>
            </a:lvl1pPr>
            <a:lvl2pPr marL="0" indent="228600">
              <a:buClrTx/>
              <a:buSzTx/>
              <a:buFontTx/>
              <a:buNone/>
            </a:lvl2pPr>
            <a:lvl3pPr marL="0" indent="457200">
              <a:buClrTx/>
              <a:buSzTx/>
              <a:buFontTx/>
              <a:buNone/>
            </a:lvl3pPr>
            <a:lvl4pPr marL="0" indent="685800">
              <a:buClrTx/>
              <a:buSzTx/>
              <a:buFontTx/>
              <a:buNone/>
            </a:lvl4pPr>
            <a:lvl5pPr marL="0" indent="914400"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/>
          <p:nvPr>
            <p:ph type="pic" sz="half" idx="13"/>
          </p:nvPr>
        </p:nvSpPr>
        <p:spPr>
          <a:xfrm>
            <a:off x="12192000" y="-177800"/>
            <a:ext cx="12192000" cy="7162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Image"/>
          <p:cNvSpPr/>
          <p:nvPr>
            <p:ph type="pic" sz="half" idx="14"/>
          </p:nvPr>
        </p:nvSpPr>
        <p:spPr>
          <a:xfrm>
            <a:off x="12192000" y="6451600"/>
            <a:ext cx="12192000" cy="82973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" name="Image"/>
          <p:cNvSpPr/>
          <p:nvPr>
            <p:ph type="pic" idx="15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llout"/>
          <p:cNvSpPr/>
          <p:nvPr/>
        </p:nvSpPr>
        <p:spPr>
          <a:xfrm>
            <a:off x="876300" y="3314700"/>
            <a:ext cx="22631400" cy="731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spcBef>
                <a:spcPts val="0"/>
              </a:spcBef>
              <a:defRPr b="0" cap="all" sz="4000">
                <a:effectLst/>
                <a:latin typeface="+mn-lt"/>
                <a:ea typeface="+mn-ea"/>
                <a:cs typeface="+mn-cs"/>
                <a:sym typeface="DIN Condensed"/>
              </a:defRPr>
            </a:pPr>
          </a:p>
        </p:txBody>
      </p:sp>
      <p:sp>
        <p:nvSpPr>
          <p:cNvPr id="122" name="Type a quote here."/>
          <p:cNvSpPr txBox="1"/>
          <p:nvPr>
            <p:ph type="body" sz="quarter" idx="13"/>
          </p:nvPr>
        </p:nvSpPr>
        <p:spPr>
          <a:xfrm>
            <a:off x="1663700" y="5676900"/>
            <a:ext cx="21056600" cy="18034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b="0" sz="91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3" name="Johnny Appleseed"/>
          <p:cNvSpPr txBox="1"/>
          <p:nvPr>
            <p:ph type="body" sz="quarter" idx="14"/>
          </p:nvPr>
        </p:nvSpPr>
        <p:spPr>
          <a:xfrm>
            <a:off x="762000" y="10953750"/>
            <a:ext cx="22860000" cy="12065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b="0" sz="8700">
                <a:solidFill>
                  <a:srgbClr val="A6AAA9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24" name="Lesson Title"/>
          <p:cNvSpPr txBox="1"/>
          <p:nvPr>
            <p:ph type="body" sz="quarter" idx="15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b="0" cap="all" spc="180" sz="36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Lesson Title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 Al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ype a quote here."/>
          <p:cNvSpPr txBox="1"/>
          <p:nvPr>
            <p:ph type="body" sz="quarter" idx="13"/>
          </p:nvPr>
        </p:nvSpPr>
        <p:spPr>
          <a:xfrm>
            <a:off x="11049000" y="3721100"/>
            <a:ext cx="12573000" cy="18034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b="0" sz="9100"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33" name="Image"/>
          <p:cNvSpPr/>
          <p:nvPr>
            <p:ph type="pic" idx="14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Johnny Appleseed"/>
          <p:cNvSpPr txBox="1"/>
          <p:nvPr>
            <p:ph type="body" sz="quarter" idx="15"/>
          </p:nvPr>
        </p:nvSpPr>
        <p:spPr>
          <a:xfrm>
            <a:off x="11049000" y="10953750"/>
            <a:ext cx="12573000" cy="12065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647700">
              <a:spcBef>
                <a:spcPts val="0"/>
              </a:spcBef>
              <a:buClrTx/>
              <a:buSzTx/>
              <a:buFontTx/>
              <a:buNone/>
              <a:defRPr b="0" sz="87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/>
          <p:nvPr>
            <p:ph type="pic" idx="13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/>
          <p:nvPr>
            <p:ph type="pic" idx="13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Line"/>
          <p:cNvSpPr/>
          <p:nvPr>
            <p:ph type="body" sz="quarter" idx="14"/>
          </p:nvPr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b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15000"/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spcBef>
                <a:spcPts val="0"/>
              </a:spcBef>
              <a:defRPr b="0"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Title Text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15000"/>
            </a:lvl1pPr>
          </a:lstStyle>
          <a:p>
            <a:pPr/>
            <a:r>
              <a:t>Title Text</a:t>
            </a:r>
          </a:p>
        </p:txBody>
      </p:sp>
      <p:sp>
        <p:nvSpPr>
          <p:cNvPr id="35" name="Body Level One…"/>
          <p:cNvSpPr txBox="1"/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23013221" y="584200"/>
            <a:ext cx="553195" cy="6350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/>
          <p:nvPr>
            <p:ph type="title"/>
          </p:nvPr>
        </p:nvSpPr>
        <p:spPr>
          <a:xfrm>
            <a:off x="762000" y="5676900"/>
            <a:ext cx="22860000" cy="63500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15000"/>
            </a:lvl1pPr>
          </a:lstStyle>
          <a:p>
            <a:pPr/>
            <a:r>
              <a:t>Title Text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11049000" y="8635798"/>
            <a:ext cx="12572997" cy="203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spcBef>
                <a:spcPts val="0"/>
              </a:spcBef>
              <a:defRPr b="0"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Image"/>
          <p:cNvSpPr/>
          <p:nvPr>
            <p:ph type="pic" idx="13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11049000" y="9042400"/>
            <a:ext cx="12573000" cy="38100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150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11049000" y="5994400"/>
            <a:ext cx="12573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2286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4572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6858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91440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b="0" cap="all" sz="7700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xfrm>
            <a:off x="23063199" y="609600"/>
            <a:ext cx="553196" cy="63500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esson Title"/>
          <p:cNvSpPr txBox="1"/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b="0" cap="all" spc="180" sz="36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Lesson Title</a:t>
            </a:r>
          </a:p>
        </p:txBody>
      </p:sp>
      <p:sp>
        <p:nvSpPr>
          <p:cNvPr id="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Lesson Title"/>
          <p:cNvSpPr txBox="1"/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b="0" cap="all" spc="180" sz="36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Lesson Title</a:t>
            </a:r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esson title"/>
          <p:cNvSpPr txBox="1"/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b="0" cap="all" spc="180" sz="36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Lesson title</a:t>
            </a:r>
          </a:p>
        </p:txBody>
      </p:sp>
      <p:sp>
        <p:nvSpPr>
          <p:cNvPr id="8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ctr"/>
          <a:lstStyle>
            <a:lvl1pPr marL="529166" indent="-529166">
              <a:buClr>
                <a:schemeClr val="accent1"/>
              </a:buClr>
              <a:buChar char="▸"/>
              <a:defRPr>
                <a:solidFill>
                  <a:srgbClr val="000000"/>
                </a:solidFill>
              </a:defRPr>
            </a:lvl1pPr>
            <a:lvl2pPr marL="1252361" indent="-617361">
              <a:buClr>
                <a:schemeClr val="accent1"/>
              </a:buClr>
              <a:buChar char="▸"/>
              <a:defRPr>
                <a:solidFill>
                  <a:srgbClr val="000000"/>
                </a:solidFill>
              </a:defRPr>
            </a:lvl2pPr>
            <a:lvl3pPr marL="1887361" indent="-617361">
              <a:buClr>
                <a:schemeClr val="accent1"/>
              </a:buClr>
              <a:buChar char="▸"/>
              <a:defRPr>
                <a:solidFill>
                  <a:srgbClr val="000000"/>
                </a:solidFill>
              </a:defRPr>
            </a:lvl3pPr>
            <a:lvl4pPr marL="2522361" indent="-617361">
              <a:buClr>
                <a:schemeClr val="accent1"/>
              </a:buClr>
              <a:buChar char="▸"/>
              <a:defRPr>
                <a:solidFill>
                  <a:srgbClr val="000000"/>
                </a:solidFill>
              </a:defRPr>
            </a:lvl4pPr>
            <a:lvl5pPr marL="3157361" indent="-617361">
              <a:buClr>
                <a:schemeClr val="accent1"/>
              </a:buClr>
              <a:buChar char="▸"/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Lesson Title"/>
          <p:cNvSpPr txBox="1"/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b="0" cap="all" spc="180" sz="36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r>
              <a:t>Lesson Title</a:t>
            </a:r>
          </a:p>
        </p:txBody>
      </p:sp>
      <p:sp>
        <p:nvSpPr>
          <p:cNvPr id="92" name="Image"/>
          <p:cNvSpPr/>
          <p:nvPr>
            <p:ph type="pic" idx="14"/>
          </p:nvPr>
        </p:nvSpPr>
        <p:spPr>
          <a:xfrm>
            <a:off x="132588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Title Text"/>
          <p:cNvSpPr txBox="1"/>
          <p:nvPr>
            <p:ph type="title"/>
          </p:nvPr>
        </p:nvSpPr>
        <p:spPr>
          <a:xfrm>
            <a:off x="762000" y="2159000"/>
            <a:ext cx="11811000" cy="170180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94" name="Body Level One…"/>
          <p:cNvSpPr txBox="1"/>
          <p:nvPr>
            <p:ph type="body" sz="half" idx="1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 anchor="ctr"/>
          <a:lstStyle>
            <a:lvl1pPr marL="1111250" indent="-1111250">
              <a:buClr>
                <a:schemeClr val="accent1"/>
              </a:buClr>
              <a:buChar char="▸"/>
            </a:lvl1pPr>
            <a:lvl2pPr marL="1746250" indent="-1111250">
              <a:buClr>
                <a:schemeClr val="accent1"/>
              </a:buClr>
              <a:buChar char="▸"/>
            </a:lvl2pPr>
            <a:lvl3pPr marL="2381250" indent="-1111250">
              <a:buClr>
                <a:schemeClr val="accent1"/>
              </a:buClr>
              <a:buChar char="▸"/>
            </a:lvl3pPr>
            <a:lvl4pPr marL="3016250" indent="-1111250">
              <a:buClr>
                <a:schemeClr val="accent1"/>
              </a:buClr>
              <a:buChar char="▸"/>
            </a:lvl4pPr>
            <a:lvl5pPr marL="3651250" indent="-1111250"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spcBef>
                <a:spcPts val="0"/>
              </a:spcBef>
              <a:defRPr b="0"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b="0" sz="36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825500" rtl="0" latinLnBrk="0">
        <a:lnSpc>
          <a:spcPct val="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000" u="none">
          <a:solidFill>
            <a:schemeClr val="accent1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926041" marR="0" indent="-926041" algn="l" defTabSz="8255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1" baseline="0" cap="none" i="0" spc="0" strike="noStrike" sz="7000" u="none">
          <a:solidFill>
            <a:srgbClr val="FFFFFF"/>
          </a:solidFill>
          <a:uFillTx/>
          <a:latin typeface="Avenir Next"/>
          <a:ea typeface="Avenir Next"/>
          <a:cs typeface="Avenir Next"/>
          <a:sym typeface="Avenir Next"/>
        </a:defRPr>
      </a:lvl1pPr>
      <a:lvl2pPr marL="1561041" marR="0" indent="-926041" algn="l" defTabSz="8255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1" baseline="0" cap="none" i="0" spc="0" strike="noStrike" sz="7000" u="none">
          <a:solidFill>
            <a:srgbClr val="FFFFFF"/>
          </a:solidFill>
          <a:uFillTx/>
          <a:latin typeface="Avenir Next"/>
          <a:ea typeface="Avenir Next"/>
          <a:cs typeface="Avenir Next"/>
          <a:sym typeface="Avenir Next"/>
        </a:defRPr>
      </a:lvl2pPr>
      <a:lvl3pPr marL="2196041" marR="0" indent="-926041" algn="l" defTabSz="8255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1" baseline="0" cap="none" i="0" spc="0" strike="noStrike" sz="7000" u="none">
          <a:solidFill>
            <a:srgbClr val="FFFFFF"/>
          </a:solidFill>
          <a:uFillTx/>
          <a:latin typeface="Avenir Next"/>
          <a:ea typeface="Avenir Next"/>
          <a:cs typeface="Avenir Next"/>
          <a:sym typeface="Avenir Next"/>
        </a:defRPr>
      </a:lvl3pPr>
      <a:lvl4pPr marL="2831041" marR="0" indent="-926041" algn="l" defTabSz="8255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1" baseline="0" cap="none" i="0" spc="0" strike="noStrike" sz="7000" u="none">
          <a:solidFill>
            <a:srgbClr val="FFFFFF"/>
          </a:solidFill>
          <a:uFillTx/>
          <a:latin typeface="Avenir Next"/>
          <a:ea typeface="Avenir Next"/>
          <a:cs typeface="Avenir Next"/>
          <a:sym typeface="Avenir Next"/>
        </a:defRPr>
      </a:lvl4pPr>
      <a:lvl5pPr marL="3466041" marR="0" indent="-926041" algn="l" defTabSz="8255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1" baseline="0" cap="none" i="0" spc="0" strike="noStrike" sz="7000" u="none">
          <a:solidFill>
            <a:srgbClr val="FFFFFF"/>
          </a:solidFill>
          <a:uFillTx/>
          <a:latin typeface="Avenir Next"/>
          <a:ea typeface="Avenir Next"/>
          <a:cs typeface="Avenir Next"/>
          <a:sym typeface="Avenir Next"/>
        </a:defRPr>
      </a:lvl5pPr>
      <a:lvl6pPr marL="4101041" marR="0" indent="-926041" algn="l" defTabSz="8255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1" baseline="0" cap="none" i="0" spc="0" strike="noStrike" sz="7000" u="none">
          <a:solidFill>
            <a:srgbClr val="FFFFFF"/>
          </a:solidFill>
          <a:uFillTx/>
          <a:latin typeface="Avenir Next"/>
          <a:ea typeface="Avenir Next"/>
          <a:cs typeface="Avenir Next"/>
          <a:sym typeface="Avenir Next"/>
        </a:defRPr>
      </a:lvl6pPr>
      <a:lvl7pPr marL="4736041" marR="0" indent="-926041" algn="l" defTabSz="8255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1" baseline="0" cap="none" i="0" spc="0" strike="noStrike" sz="7000" u="none">
          <a:solidFill>
            <a:srgbClr val="FFFFFF"/>
          </a:solidFill>
          <a:uFillTx/>
          <a:latin typeface="Avenir Next"/>
          <a:ea typeface="Avenir Next"/>
          <a:cs typeface="Avenir Next"/>
          <a:sym typeface="Avenir Next"/>
        </a:defRPr>
      </a:lvl7pPr>
      <a:lvl8pPr marL="5371041" marR="0" indent="-926041" algn="l" defTabSz="8255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1" baseline="0" cap="none" i="0" spc="0" strike="noStrike" sz="7000" u="none">
          <a:solidFill>
            <a:srgbClr val="FFFFFF"/>
          </a:solidFill>
          <a:uFillTx/>
          <a:latin typeface="Avenir Next"/>
          <a:ea typeface="Avenir Next"/>
          <a:cs typeface="Avenir Next"/>
          <a:sym typeface="Avenir Next"/>
        </a:defRPr>
      </a:lvl8pPr>
      <a:lvl9pPr marL="6006041" marR="0" indent="-926041" algn="l" defTabSz="825500" rtl="0" latinLnBrk="0">
        <a:lnSpc>
          <a:spcPct val="100000"/>
        </a:lnSpc>
        <a:spcBef>
          <a:spcPts val="20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"/>
        <a:buChar char="‣"/>
        <a:tabLst/>
        <a:defRPr b="1" baseline="0" cap="none" i="0" spc="0" strike="noStrike" sz="7000" u="none">
          <a:solidFill>
            <a:srgbClr val="FFFFFF"/>
          </a:solidFill>
          <a:uFillTx/>
          <a:latin typeface="Avenir Next"/>
          <a:ea typeface="Avenir Next"/>
          <a:cs typeface="Avenir Next"/>
          <a:sym typeface="Avenir Next"/>
        </a:defRPr>
      </a:lvl9pPr>
    </p:bodyStyle>
    <p:otherStyle>
      <a:lvl1pPr marL="0" marR="0" indent="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black-and-white-connect-hand-164531.jpg" descr="black-and-white-connect-hand-164531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5625" r="0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67" name="Line"/>
          <p:cNvSpPr/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b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8" name="fit together through fai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fit together through faith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adventure-blur-cartography-408503.jpg" descr="adventure-blur-cartography-408503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45" r="0" b="784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adult-avenida-paulista-backpack-1553783.jpg" descr="adult-avenida-paulista-backpack-1553783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7976" r="0" b="48018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fingerprint-146242_1280.png" descr="fingerprint-146242_1280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327106" y="0"/>
            <a:ext cx="9729788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fear-441402_1920.jpg" descr="fear-441402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0206" r="0" b="1020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4k-wallpaper-adventure-astronomy-2565420.jpg" descr="4k-wallpaper-adventure-astronomy-25654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45" r="0" b="784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421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lightstock_262923_jpg_garrett_sander.jpg" descr="lightstock_262923_jpg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297" t="9223" r="1223" b="9223"/>
          <a:stretch>
            <a:fillRect/>
          </a:stretch>
        </p:blipFill>
        <p:spPr>
          <a:xfrm>
            <a:off x="4169271" y="0"/>
            <a:ext cx="16226136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lightstock_430323_medium_garrett_sander.jpg" descr="lightstock_430323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1875" r="0" b="2187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lightstock_266035_jpg_garrett_sander.jpg" descr="lightstock_266035_jpg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334000" y="0"/>
            <a:ext cx="13716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lightstock_477404_medium_garrett_sander.jpg" descr="lightstock_477404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706" r="0" b="770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8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127000" dist="0" dir="18900000">
                <a:srgbClr val="000000"/>
              </a:outerShdw>
            </a:effectLst>
            <a:uFillTx/>
            <a:latin typeface="Avenir Next"/>
            <a:ea typeface="Avenir Next"/>
            <a:cs typeface="Avenir Next"/>
            <a:sym typeface="Avenir N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200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8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127000" dist="0" dir="18900000">
                <a:srgbClr val="000000"/>
              </a:outerShdw>
            </a:effectLst>
            <a:uFillTx/>
            <a:latin typeface="Avenir Next"/>
            <a:ea typeface="Avenir Next"/>
            <a:cs typeface="Avenir Next"/>
            <a:sym typeface="Avenir N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