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205">
              <a:alpha val="36000"/>
            </a:srgbClr>
          </a:solidFill>
        </a:fill>
      </a:tcStyle>
    </a:wholeTbl>
    <a:band2H>
      <a:tcTxStyle b="def" i="def"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3">
              <a:alpha val="36000"/>
            </a:srgbClr>
          </a:solidFill>
        </a:fill>
      </a:tcStyle>
    </a:wholeTbl>
    <a:band2H>
      <a:tcTxStyle b="def" i="def"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 b="def" i="def"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473200" y="1790700"/>
            <a:ext cx="21437600" cy="4927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473200" y="6845300"/>
            <a:ext cx="21437600" cy="220980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  <a:lvl2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2pPr>
            <a:lvl3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3pPr>
            <a:lvl4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4pPr>
            <a:lvl5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662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algn="ctr">
              <a:spcBef>
                <a:spcPts val="0"/>
              </a:spcBef>
              <a:defRPr b="0" i="1" sz="3200">
                <a:solidFill>
                  <a:srgbClr val="73BFFF"/>
                </a:solidFill>
                <a:effectLst>
                  <a:outerShdw sx="100000" sy="100000" kx="0" ky="0" algn="b" rotWithShape="0" blurRad="38100" dist="36285" dir="2700000">
                    <a:srgbClr val="000000">
                      <a:alpha val="48000"/>
                    </a:srgbClr>
                  </a:outerShdw>
                </a:effectLst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59289"/>
            <a:ext cx="19621500" cy="850901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spcBef>
                <a:spcPts val="0"/>
              </a:spcBef>
              <a:defRPr b="0" sz="5000">
                <a:effectLst>
                  <a:outerShdw sx="100000" sy="100000" kx="0" ky="0" algn="b" rotWithShape="0" blurRad="38100" dist="54428" dir="270000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143070724_2880x2159.jpeg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473200" y="1326346"/>
            <a:ext cx="21437600" cy="8039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473200" y="9575800"/>
            <a:ext cx="21437600" cy="1714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473200" y="11290300"/>
            <a:ext cx="21437600" cy="219710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  <a:lvl2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2pPr>
            <a:lvl3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3pPr>
            <a:lvl4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4pPr>
            <a:lvl5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473200" y="5143500"/>
            <a:ext cx="21437600" cy="3429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143070716_1012x1350.jpeg"/>
          <p:cNvSpPr/>
          <p:nvPr>
            <p:ph type="pic" sz="half" idx="13"/>
          </p:nvPr>
        </p:nvSpPr>
        <p:spPr>
          <a:xfrm>
            <a:off x="13169900" y="1092200"/>
            <a:ext cx="9525000" cy="11506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473200" y="1803400"/>
            <a:ext cx="9639300" cy="4927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473200" y="6718300"/>
            <a:ext cx="9639300" cy="509270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  <a:lvl2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2pPr>
            <a:lvl3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3pPr>
            <a:lvl4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4pPr>
            <a:lvl5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1473200" y="3898900"/>
            <a:ext cx="21437600" cy="8039100"/>
          </a:xfrm>
          <a:prstGeom prst="rect">
            <a:avLst/>
          </a:prstGeom>
        </p:spPr>
        <p:txBody>
          <a:bodyPr/>
          <a:lstStyle>
            <a:lvl1pPr marL="762000" indent="-762000">
              <a:buSzPct val="30000"/>
              <a:buBlip>
                <a:blip r:embed="rId2"/>
              </a:buBlip>
            </a:lvl1pPr>
            <a:lvl2pPr marL="1397000" indent="-762000">
              <a:buSzPct val="30000"/>
              <a:buBlip>
                <a:blip r:embed="rId2"/>
              </a:buBlip>
            </a:lvl2pPr>
            <a:lvl3pPr marL="2032000" indent="-762000">
              <a:buSzPct val="30000"/>
              <a:buBlip>
                <a:blip r:embed="rId2"/>
              </a:buBlip>
            </a:lvl3pPr>
            <a:lvl4pPr marL="2667000" indent="-762000">
              <a:buSzPct val="30000"/>
              <a:buBlip>
                <a:blip r:embed="rId2"/>
              </a:buBlip>
            </a:lvl4pPr>
            <a:lvl5pPr marL="3302000" indent="-762000">
              <a:buSzPct val="30000"/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143070716_1012x1350.jpeg"/>
          <p:cNvSpPr/>
          <p:nvPr>
            <p:ph type="pic" sz="half" idx="13"/>
          </p:nvPr>
        </p:nvSpPr>
        <p:spPr>
          <a:xfrm>
            <a:off x="13169900" y="3302000"/>
            <a:ext cx="9525000" cy="9207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473200" y="3898900"/>
            <a:ext cx="10007600" cy="8039100"/>
          </a:xfrm>
          <a:prstGeom prst="rect">
            <a:avLst/>
          </a:prstGeom>
        </p:spPr>
        <p:txBody>
          <a:bodyPr/>
          <a:lstStyle>
            <a:lvl1pPr marL="762000" indent="-762000">
              <a:buSzPct val="30000"/>
              <a:buBlip>
                <a:blip r:embed="rId2"/>
              </a:buBlip>
            </a:lvl1pPr>
            <a:lvl2pPr marL="1397000" indent="-762000">
              <a:buSzPct val="30000"/>
              <a:buBlip>
                <a:blip r:embed="rId2"/>
              </a:buBlip>
            </a:lvl2pPr>
            <a:lvl3pPr marL="2032000" indent="-762000">
              <a:buSzPct val="30000"/>
              <a:buBlip>
                <a:blip r:embed="rId2"/>
              </a:buBlip>
            </a:lvl3pPr>
            <a:lvl4pPr marL="2667000" indent="-762000">
              <a:buSzPct val="30000"/>
              <a:buBlip>
                <a:blip r:embed="rId2"/>
              </a:buBlip>
            </a:lvl4pPr>
            <a:lvl5pPr marL="3302000" indent="-762000">
              <a:buSzPct val="30000"/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143070718_1000x750.jpeg"/>
          <p:cNvSpPr/>
          <p:nvPr>
            <p:ph type="pic" sz="quarter" idx="13"/>
          </p:nvPr>
        </p:nvSpPr>
        <p:spPr>
          <a:xfrm>
            <a:off x="15798800" y="6870700"/>
            <a:ext cx="7404100" cy="5549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143070724_2880x2159.jpeg"/>
          <p:cNvSpPr/>
          <p:nvPr>
            <p:ph type="pic" sz="quarter" idx="14"/>
          </p:nvPr>
        </p:nvSpPr>
        <p:spPr>
          <a:xfrm>
            <a:off x="15798800" y="952500"/>
            <a:ext cx="7404100" cy="5549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143070716_1012x1350.jpeg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23724221" y="13122415"/>
            <a:ext cx="368504" cy="38707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473200" y="1930400"/>
            <a:ext cx="21437600" cy="985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473200" y="355600"/>
            <a:ext cx="214376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721936" y="13122415"/>
            <a:ext cx="368504" cy="38707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r">
              <a:defRPr b="1" sz="18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alone-2666433_1920.jpg" descr="alone-2666433_1920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50502" y="632617"/>
            <a:ext cx="22682997" cy="9794083"/>
          </a:xfrm>
          <a:prstGeom prst="rect">
            <a:avLst/>
          </a:prstGeom>
        </p:spPr>
      </p:pic>
      <p:sp>
        <p:nvSpPr>
          <p:cNvPr id="120" name="Encouragement Through Prayer"/>
          <p:cNvSpPr txBox="1"/>
          <p:nvPr>
            <p:ph type="title"/>
          </p:nvPr>
        </p:nvSpPr>
        <p:spPr>
          <a:xfrm>
            <a:off x="1473200" y="10680700"/>
            <a:ext cx="21437600" cy="17145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Encouragement Through Prayer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blur-close-up-court-531970.jpg" descr="blur-close-up-court-53197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648" t="0" r="648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lightstock_203682_medium_garrett_sander.jpg" descr="lightstock_203682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20" r="0" b="782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black-and-white-black-and-white-boy-1299417.jpg" descr="black-and-white-black-and-white-boy-1299417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1 Now He was telling them a parable to show that at all times they ought to pray and not to lose heart,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baseline="31999"/>
              <a:t>1</a:t>
            </a:r>
            <a:r>
              <a:t> Now He was telling them a parable to show that at all times they ought to pray and not to lose heart,</a:t>
            </a:r>
          </a:p>
          <a:p>
            <a:pPr/>
            <a:r>
              <a:t>- Luke 18:1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old-wagon-wheel-3575359_1920.jpg" descr="old-wagon-wheel-3575359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911" r="0" b="7911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4 “For a while he was unwilling; but afterward he said to himself, ‘Even though I do not fear God nor respect man, 5 yet because this widow bothers me, I will give her legal protection, otherwise by continually coming she will wear me out.’ ”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baseline="31999"/>
              <a:t>4</a:t>
            </a:r>
            <a:r>
              <a:t> “For a while he was unwilling; but afterward he said to himself, ‘Even though I do not fear God nor respect man, </a:t>
            </a:r>
            <a:r>
              <a:rPr baseline="31999"/>
              <a:t>5</a:t>
            </a:r>
            <a:r>
              <a:t> yet because this widow bothers me, I will give her legal protection, otherwise by continually coming she will wear me out.’ ”</a:t>
            </a:r>
          </a:p>
          <a:p>
            <a:pPr/>
            <a:r>
              <a:t>- Luke 18:4–5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colorado-river-3703083_1920.jpg" descr="colorado-river-3703083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6 And the Lord said, “Hear what the unrighteous judge said; 7 now, will not God bring about justice for His elect who cry to Him day and night, and will He delay long over them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baseline="31999"/>
              <a:t>6</a:t>
            </a:r>
            <a:r>
              <a:t> And the Lord said, “Hear what the unrighteous judge said; </a:t>
            </a:r>
            <a:r>
              <a:rPr baseline="31999"/>
              <a:t>7</a:t>
            </a:r>
            <a:r>
              <a:t> now, will not God bring about justice for His elect who cry to Him day and night, and will He delay long over them?</a:t>
            </a:r>
          </a:p>
          <a:p>
            <a:pPr/>
            <a:r>
              <a:t>- Luke 18:6–7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lightstock_634029_medium_garrett_sander.jpg" descr="lightstock_634029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20" r="0" b="782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8 “I tell you that He will bring about justice for them quickly. However, when the Son of Man comes, will He find faith on the earth?”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baseline="31999"/>
              <a:t>8</a:t>
            </a:r>
            <a:r>
              <a:t> “I tell you that He will bring about justice for them quickly. However, when the Son of Man comes, will He find faith on the earth?”</a:t>
            </a:r>
          </a:p>
          <a:p>
            <a:pPr/>
            <a:r>
              <a:t>- Luke 18:8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50800" dist="381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50800" dist="381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50800" dist="381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50800" dist="381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