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1pPr>
    <a:lvl2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2pPr>
    <a:lvl3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3pPr>
    <a:lvl4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4pPr>
    <a:lvl5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5pPr>
    <a:lvl6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6pPr>
    <a:lvl7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7pPr>
    <a:lvl8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8pPr>
    <a:lvl9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2">
              <a:hueOff val="-1122706"/>
              <a:satOff val="6504"/>
              <a:lumOff val="15871"/>
              <a:alpha val="17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 b="def" i="def"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 b="def" i="def"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2">
              <a:hueOff val="-1122706"/>
              <a:satOff val="6504"/>
              <a:lumOff val="15871"/>
              <a:alpha val="12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57300" y="5397500"/>
            <a:ext cx="21869400" cy="5461000"/>
          </a:xfrm>
          <a:prstGeom prst="rect">
            <a:avLst/>
          </a:prstGeom>
        </p:spPr>
        <p:txBody>
          <a:bodyPr/>
          <a:lstStyle>
            <a:lvl1pPr>
              <a:defRPr spc="298" sz="149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57300" y="2895600"/>
            <a:ext cx="21869400" cy="25019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Body Level One…"/>
          <p:cNvSpPr txBox="1"/>
          <p:nvPr>
            <p:ph type="body" idx="1"/>
          </p:nvPr>
        </p:nvSpPr>
        <p:spPr>
          <a:xfrm>
            <a:off x="1257300" y="1854200"/>
            <a:ext cx="21869400" cy="10502900"/>
          </a:xfrm>
          <a:prstGeom prst="rect">
            <a:avLst/>
          </a:prstGeom>
        </p:spPr>
        <p:txBody>
          <a:bodyPr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/>
          <p:nvPr>
            <p:ph type="pic" sz="quarter" idx="13"/>
          </p:nvPr>
        </p:nvSpPr>
        <p:spPr>
          <a:xfrm>
            <a:off x="12636500" y="7213600"/>
            <a:ext cx="10477500" cy="52451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5" name="Image"/>
          <p:cNvSpPr/>
          <p:nvPr>
            <p:ph type="pic" sz="quarter" idx="14"/>
          </p:nvPr>
        </p:nvSpPr>
        <p:spPr>
          <a:xfrm>
            <a:off x="12636500" y="1524000"/>
            <a:ext cx="10477500" cy="52451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6" name="Image"/>
          <p:cNvSpPr/>
          <p:nvPr>
            <p:ph type="pic" sz="half" idx="15"/>
          </p:nvPr>
        </p:nvSpPr>
        <p:spPr>
          <a:xfrm>
            <a:off x="1270000" y="1524000"/>
            <a:ext cx="10477500" cy="109347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7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2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age"/>
          <p:cNvSpPr/>
          <p:nvPr>
            <p:ph type="pic" sz="half" idx="13"/>
          </p:nvPr>
        </p:nvSpPr>
        <p:spPr>
          <a:xfrm>
            <a:off x="12636500" y="1524000"/>
            <a:ext cx="10477500" cy="109347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5" name="Image"/>
          <p:cNvSpPr/>
          <p:nvPr>
            <p:ph type="pic" sz="half" idx="14"/>
          </p:nvPr>
        </p:nvSpPr>
        <p:spPr>
          <a:xfrm>
            <a:off x="1270000" y="1524000"/>
            <a:ext cx="10477500" cy="109347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6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”"/>
          <p:cNvSpPr txBox="1"/>
          <p:nvPr>
            <p:ph type="body" sz="quarter" idx="13"/>
          </p:nvPr>
        </p:nvSpPr>
        <p:spPr>
          <a:xfrm>
            <a:off x="11470640" y="9931400"/>
            <a:ext cx="1444779" cy="27051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pc="360" sz="180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”</a:t>
            </a:r>
          </a:p>
        </p:txBody>
      </p:sp>
      <p:sp>
        <p:nvSpPr>
          <p:cNvPr id="124" name="“"/>
          <p:cNvSpPr txBox="1"/>
          <p:nvPr>
            <p:ph type="body" sz="quarter" idx="14"/>
          </p:nvPr>
        </p:nvSpPr>
        <p:spPr>
          <a:xfrm>
            <a:off x="11470640" y="2514600"/>
            <a:ext cx="1444779" cy="27051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pc="360" sz="180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25" name="— Johnny Appleseed"/>
          <p:cNvSpPr txBox="1"/>
          <p:nvPr>
            <p:ph type="body" sz="quarter" idx="15"/>
          </p:nvPr>
        </p:nvSpPr>
        <p:spPr>
          <a:xfrm>
            <a:off x="1257300" y="9118600"/>
            <a:ext cx="21869400" cy="7620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pc="76" sz="3800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pPr/>
            <a:r>
              <a:t>— Johnny Appleseed</a:t>
            </a:r>
          </a:p>
        </p:txBody>
      </p:sp>
      <p:sp>
        <p:nvSpPr>
          <p:cNvPr id="126" name="Type a quote here."/>
          <p:cNvSpPr txBox="1"/>
          <p:nvPr>
            <p:ph type="body" sz="quarter" idx="16"/>
          </p:nvPr>
        </p:nvSpPr>
        <p:spPr>
          <a:xfrm>
            <a:off x="1257300" y="7518400"/>
            <a:ext cx="21869400" cy="14478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500"/>
              </a:spcBef>
              <a:buClrTx/>
              <a:buSzTx/>
              <a:buNone/>
              <a:defRPr cap="all" spc="656" sz="82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800100" y="3987800"/>
            <a:ext cx="22771100" cy="89916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57300" y="1663700"/>
            <a:ext cx="21869400" cy="18669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pc="209" sz="105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57300" y="711200"/>
            <a:ext cx="21869400" cy="9525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/>
          <p:nvPr>
            <p:ph type="pic" idx="13"/>
          </p:nvPr>
        </p:nvSpPr>
        <p:spPr>
          <a:xfrm>
            <a:off x="1244600" y="3251200"/>
            <a:ext cx="21869400" cy="92075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xfrm>
            <a:off x="1257300" y="4343400"/>
            <a:ext cx="21869400" cy="5016500"/>
          </a:xfrm>
          <a:prstGeom prst="rect">
            <a:avLst/>
          </a:prstGeom>
        </p:spPr>
        <p:txBody>
          <a:bodyPr anchor="ctr"/>
          <a:lstStyle>
            <a:lvl1pPr>
              <a:defRPr spc="298" sz="149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1257300" y="4343400"/>
            <a:ext cx="21869400" cy="5016500"/>
          </a:xfrm>
          <a:prstGeom prst="rect">
            <a:avLst/>
          </a:prstGeom>
        </p:spPr>
        <p:txBody>
          <a:bodyPr anchor="ctr"/>
          <a:lstStyle>
            <a:lvl1pPr>
              <a:defRPr spc="298" sz="14900"/>
            </a:lvl1pPr>
          </a:lstStyle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Image"/>
          <p:cNvSpPr/>
          <p:nvPr>
            <p:ph type="pic" idx="13"/>
          </p:nvPr>
        </p:nvSpPr>
        <p:spPr>
          <a:xfrm>
            <a:off x="10464800" y="1530350"/>
            <a:ext cx="12661900" cy="109220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7" name="Title Text"/>
          <p:cNvSpPr txBox="1"/>
          <p:nvPr>
            <p:ph type="title"/>
          </p:nvPr>
        </p:nvSpPr>
        <p:spPr>
          <a:xfrm>
            <a:off x="1257300" y="5892800"/>
            <a:ext cx="8483600" cy="50292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pc="209" sz="10500"/>
            </a:lvl1pPr>
          </a:lstStyle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sz="quarter" idx="1"/>
          </p:nvPr>
        </p:nvSpPr>
        <p:spPr>
          <a:xfrm>
            <a:off x="1257300" y="4000500"/>
            <a:ext cx="8483600" cy="1905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onec quis nunc"/>
          <p:cNvSpPr txBox="1"/>
          <p:nvPr>
            <p:ph type="body" sz="quarter" idx="13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donec quis nunc</a:t>
            </a:r>
          </a:p>
        </p:txBody>
      </p:sp>
      <p:sp>
        <p:nvSpPr>
          <p:cNvPr id="6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nec quis nunc"/>
          <p:cNvSpPr txBox="1"/>
          <p:nvPr>
            <p:ph type="body" sz="quarter" idx="13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donec quis nunc</a:t>
            </a:r>
          </a:p>
        </p:txBody>
      </p:sp>
      <p:sp>
        <p:nvSpPr>
          <p:cNvPr id="7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/>
          <p:nvPr>
            <p:ph type="pic" sz="half" idx="13"/>
          </p:nvPr>
        </p:nvSpPr>
        <p:spPr>
          <a:xfrm>
            <a:off x="10464800" y="3289300"/>
            <a:ext cx="12636500" cy="91694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6" name="Lorem ipsum"/>
          <p:cNvSpPr txBox="1"/>
          <p:nvPr>
            <p:ph type="body" sz="quarter" idx="14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8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8" name="Body Level One…"/>
          <p:cNvSpPr txBox="1"/>
          <p:nvPr>
            <p:ph type="body" sz="half" idx="1"/>
          </p:nvPr>
        </p:nvSpPr>
        <p:spPr>
          <a:xfrm>
            <a:off x="1257300" y="3632200"/>
            <a:ext cx="8382000" cy="8470900"/>
          </a:xfrm>
          <a:prstGeom prst="rect">
            <a:avLst/>
          </a:prstGeom>
        </p:spPr>
        <p:txBody>
          <a:bodyPr/>
          <a:lstStyle>
            <a:lvl1pPr>
              <a:spcBef>
                <a:spcPts val="4000"/>
              </a:spcBef>
              <a:defRPr spc="70" sz="3500"/>
            </a:lvl1pPr>
            <a:lvl2pPr>
              <a:spcBef>
                <a:spcPts val="4000"/>
              </a:spcBef>
              <a:defRPr spc="70" sz="3500"/>
            </a:lvl2pPr>
            <a:lvl3pPr>
              <a:spcBef>
                <a:spcPts val="4000"/>
              </a:spcBef>
              <a:defRPr spc="70" sz="3500"/>
            </a:lvl3pPr>
            <a:lvl4pPr>
              <a:spcBef>
                <a:spcPts val="4000"/>
              </a:spcBef>
              <a:defRPr spc="70" sz="3500"/>
            </a:lvl4pPr>
            <a:lvl5pPr>
              <a:spcBef>
                <a:spcPts val="4000"/>
              </a:spcBef>
              <a:defRPr spc="70" sz="3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57300" y="825500"/>
            <a:ext cx="21869400" cy="105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57300" y="3352800"/>
            <a:ext cx="21869400" cy="906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2392" y="12971239"/>
            <a:ext cx="479216" cy="4989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cap="all" spc="48" sz="2400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3429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6858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10287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13716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7145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20574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24003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27432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508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1016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1524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2032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2540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3048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3556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4064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4572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electrician-1080570_1280.jpg" descr="electrician-1080570_128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59" r="0" b="2317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9" name="plumber-228010_1280.jpg" descr="plumber-228010_1280.jp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18185" t="0" r="18185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alaxy-11098.jpg" descr="galaxy-11098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5000" r="0" b="500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exels-photo-1389098.jpeg" descr="pexels-photo-1389098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9216" r="0" b="1921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2" name="cooperative Building"/>
          <p:cNvSpPr txBox="1"/>
          <p:nvPr>
            <p:ph type="title"/>
          </p:nvPr>
        </p:nvSpPr>
        <p:spPr>
          <a:xfrm>
            <a:off x="1257300" y="825500"/>
            <a:ext cx="21869400" cy="2438400"/>
          </a:xfrm>
          <a:prstGeom prst="rect">
            <a:avLst/>
          </a:prstGeom>
        </p:spPr>
        <p:txBody>
          <a:bodyPr/>
          <a:lstStyle>
            <a:lvl1pPr defTabSz="595884">
              <a:defRPr spc="274" sz="13708"/>
            </a:lvl1pPr>
          </a:lstStyle>
          <a:p>
            <a:pPr/>
            <a:r>
              <a:t>cooperative Building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exels-photo-897817.jpeg" descr="pexels-photo-897817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claypots-1323747_1920.jpg" descr="claypots-1323747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713" r="0" b="771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lightstock_225206_medium_garrett_sander.jpg" descr="lightstock_225206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797" r="0" b="7797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lightstock_147871_medium_garrett_sander.jpg" descr="lightstock_147871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20" r="0" b="782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earth-1617121_1920.jpg" descr="earth-1617121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6530" t="30740" r="24985" b="3074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lightstock_213355_medium_garrett_sander.jpg" descr="lightstock_213355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392" r="0" b="9392"/>
          <a:stretch>
            <a:fillRect/>
          </a:stretch>
        </p:blipFill>
        <p:spPr>
          <a:xfrm>
            <a:off x="3747700" y="0"/>
            <a:ext cx="168886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raft-tree-3443614_1920.jpg" descr="graft-tree-3443614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48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500" u="none" kumimoji="0" normalizeH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48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500" u="none" kumimoji="0" normalizeH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