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13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b="0" i="1" sz="3200">
                <a:solidFill>
                  <a:srgbClr val="414141"/>
                </a:solidFill>
              </a:defRPr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>
              <a:defRPr sz="15000">
                <a:solidFill>
                  <a:srgbClr val="AA0100"/>
                </a:solidFill>
                <a:latin typeface="+mn-lt"/>
                <a:ea typeface="+mn-ea"/>
                <a:cs typeface="+mn-cs"/>
                <a:sym typeface="Bodoni SvtyTwo ITC TT-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0" sz="3200">
                <a:solidFill>
                  <a:srgbClr val="41414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b="0" sz="3200">
                <a:solidFill>
                  <a:srgbClr val="41414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b="0" sz="3200">
                <a:solidFill>
                  <a:srgbClr val="41414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b="0" sz="3200">
                <a:solidFill>
                  <a:srgbClr val="41414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b="0" sz="3200">
                <a:solidFill>
                  <a:srgbClr val="41414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 txBox="1"/>
          <p:nvPr>
            <p:ph type="body" sz="quarter" idx="13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b="0" i="1" sz="4200">
                <a:solidFill>
                  <a:srgbClr val="414141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“Type a quote here.”"/>
          <p:cNvSpPr txBox="1"/>
          <p:nvPr>
            <p:ph type="body" sz="quarter" idx="14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b="0" sz="5000">
                <a:solidFill>
                  <a:srgbClr val="414141"/>
                </a:solidFill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Image"/>
          <p:cNvSpPr/>
          <p:nvPr>
            <p:ph type="pic" idx="13"/>
          </p:nvPr>
        </p:nvSpPr>
        <p:spPr>
          <a:xfrm>
            <a:off x="950022" y="890804"/>
            <a:ext cx="22479001" cy="7327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952500" y="9398000"/>
            <a:ext cx="22479000" cy="3340100"/>
          </a:xfrm>
          <a:prstGeom prst="rect">
            <a:avLst/>
          </a:prstGeom>
        </p:spPr>
        <p:txBody>
          <a:bodyPr/>
          <a:lstStyle>
            <a:lvl1pPr algn="l">
              <a:defRPr sz="15000">
                <a:solidFill>
                  <a:srgbClr val="AA0100"/>
                </a:solidFill>
                <a:latin typeface="+mn-lt"/>
                <a:ea typeface="+mn-ea"/>
                <a:cs typeface="+mn-cs"/>
                <a:sym typeface="Bodoni SvtyTwo ITC TT-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Lorem Ipsum Dolor"/>
          <p:cNvSpPr txBox="1"/>
          <p:nvPr>
            <p:ph type="body" sz="quarter" idx="13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b="0" i="1" sz="3200">
                <a:solidFill>
                  <a:srgbClr val="414141"/>
                </a:solidFill>
              </a:defRPr>
            </a:lvl1pPr>
          </a:lstStyle>
          <a:p>
            <a:pPr/>
            <a:r>
              <a:t>Lorem Ipsum Dolor</a:t>
            </a:r>
          </a:p>
        </p:txBody>
      </p:sp>
      <p:sp>
        <p:nvSpPr>
          <p:cNvPr id="48" name="Image"/>
          <p:cNvSpPr/>
          <p:nvPr>
            <p:ph type="pic" sz="half" idx="14"/>
          </p:nvPr>
        </p:nvSpPr>
        <p:spPr>
          <a:xfrm>
            <a:off x="12636120" y="949325"/>
            <a:ext cx="10541001" cy="11798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0" sz="3200">
                <a:solidFill>
                  <a:srgbClr val="41414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b="0" sz="3200">
                <a:solidFill>
                  <a:srgbClr val="41414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b="0" sz="3200">
                <a:solidFill>
                  <a:srgbClr val="41414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b="0" sz="3200">
                <a:solidFill>
                  <a:srgbClr val="41414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b="0" sz="3200">
                <a:solidFill>
                  <a:srgbClr val="41414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Image"/>
          <p:cNvSpPr/>
          <p:nvPr>
            <p:ph type="pic" sz="half" idx="13"/>
          </p:nvPr>
        </p:nvSpPr>
        <p:spPr>
          <a:xfrm>
            <a:off x="12636500" y="3736398"/>
            <a:ext cx="10795000" cy="892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b="0" sz="4200">
                <a:solidFill>
                  <a:srgbClr val="414141"/>
                </a:solidFill>
              </a:defRPr>
            </a:lvl1pPr>
            <a:lvl2pPr marL="1016000" indent="-508000">
              <a:spcBef>
                <a:spcPts val="2500"/>
              </a:spcBef>
              <a:buSzPct val="65000"/>
              <a:defRPr b="0" sz="4200">
                <a:solidFill>
                  <a:srgbClr val="414141"/>
                </a:solidFill>
              </a:defRPr>
            </a:lvl2pPr>
            <a:lvl3pPr marL="1524000" indent="-508000">
              <a:spcBef>
                <a:spcPts val="2500"/>
              </a:spcBef>
              <a:buSzPct val="65000"/>
              <a:defRPr b="0" sz="4200">
                <a:solidFill>
                  <a:srgbClr val="414141"/>
                </a:solidFill>
              </a:defRPr>
            </a:lvl3pPr>
            <a:lvl4pPr marL="2032000" indent="-508000">
              <a:spcBef>
                <a:spcPts val="2500"/>
              </a:spcBef>
              <a:buSzPct val="65000"/>
              <a:defRPr b="0" sz="4200">
                <a:solidFill>
                  <a:srgbClr val="414141"/>
                </a:solidFill>
              </a:defRPr>
            </a:lvl4pPr>
            <a:lvl5pPr marL="2540000" indent="-508000">
              <a:spcBef>
                <a:spcPts val="2500"/>
              </a:spcBef>
              <a:buSzPct val="65000"/>
              <a:defRPr b="0" sz="4200">
                <a:solidFill>
                  <a:srgbClr val="41414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12562697" y="6787810"/>
            <a:ext cx="10725801" cy="5905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sz="quarter" idx="14"/>
          </p:nvPr>
        </p:nvSpPr>
        <p:spPr>
          <a:xfrm>
            <a:off x="12568666" y="889000"/>
            <a:ext cx="10731501" cy="495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age"/>
          <p:cNvSpPr/>
          <p:nvPr>
            <p:ph type="pic" sz="half" idx="15"/>
          </p:nvPr>
        </p:nvSpPr>
        <p:spPr>
          <a:xfrm>
            <a:off x="873135" y="889000"/>
            <a:ext cx="10795001" cy="1181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Bodoni SvtyTwo ITC TT-Book"/>
        </a:defRPr>
      </a:lvl9pPr>
    </p:titleStyle>
    <p:bodyStyle>
      <a:lvl1pPr marL="792479" marR="0" indent="-792479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1" baseline="0" cap="none" i="0" spc="0" strike="noStrike" sz="65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02079" marR="0" indent="-792479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1" baseline="0" cap="none" i="0" spc="0" strike="noStrike" sz="65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011679" marR="0" indent="-792479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1" baseline="0" cap="none" i="0" spc="0" strike="noStrike" sz="65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621279" marR="0" indent="-792479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1" baseline="0" cap="none" i="0" spc="0" strike="noStrike" sz="65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230879" marR="0" indent="-792479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1" baseline="0" cap="none" i="0" spc="0" strike="noStrike" sz="65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840479" marR="0" indent="-792479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1" baseline="0" cap="none" i="0" spc="0" strike="noStrike" sz="65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4450079" marR="0" indent="-792479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1" baseline="0" cap="none" i="0" spc="0" strike="noStrike" sz="65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059679" marR="0" indent="-792479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1" baseline="0" cap="none" i="0" spc="0" strike="noStrike" sz="65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5669279" marR="0" indent="-792479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1" baseline="0" cap="none" i="0" spc="0" strike="noStrike" sz="65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exels-photo-1537008.jpeg" descr="pexels-photo-1537008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1009241"/>
            <a:ext cx="22733000" cy="7658101"/>
          </a:xfrm>
          <a:prstGeom prst="rect">
            <a:avLst/>
          </a:prstGeom>
        </p:spPr>
      </p:pic>
      <p:sp>
        <p:nvSpPr>
          <p:cNvPr id="134" name="Building Permi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Building Permits</a:t>
            </a:r>
          </a:p>
        </p:txBody>
      </p:sp>
      <p:pic>
        <p:nvPicPr>
          <p:cNvPr id="135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26461" y="1158348"/>
            <a:ext cx="12227477" cy="6928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exels-photo-264109.jpeg" descr="pexels-photo-264109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671" r="0" b="9671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12 The night is almost gone, and the day is near. Therefore let us lay aside the deeds of darkness and put on the armor of ligh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aseline="31999"/>
              <a:t>12</a:t>
            </a:r>
            <a:r>
              <a:t> The night is almost gone, and the day is near. Therefore let us lay aside the deeds of darkness and put on the armor of light.</a:t>
            </a:r>
          </a:p>
          <a:p>
            <a:pPr/>
            <a:r>
              <a:t>- Romans 13:12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exels-photo-1752806.jpeg" descr="pexels-photo-1752806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road-2802344_1920.jpg" descr="road-2802344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176" r="0" b="717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1 Every person is to be in subjection to the governing authorities. For there is no authority except from God, and those which exist are established by God. 2 Therefore whoever resists authority has opposed the ordinance of God; and they who have opposed will receive condemnation upon themselv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aseline="31999"/>
              <a:t>1</a:t>
            </a:r>
            <a:r>
              <a:t> Every person is to be in subjection to the governing authorities. For there is no authority except from God, and those which exist are established by God. </a:t>
            </a:r>
            <a:r>
              <a:rPr baseline="31999"/>
              <a:t>2</a:t>
            </a:r>
            <a:r>
              <a:t> Therefore whoever resists authority has opposed the ordinance of God; and they who have opposed will receive condemnation upon themselves.</a:t>
            </a:r>
          </a:p>
          <a:p>
            <a:pPr/>
            <a:r>
              <a:t>- Romans 13:1–2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6080137063_71b986b12f_b.jpg" descr="6080137063_71b986b12f_b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417" r="0" b="541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de_3_combination_LED_^_rotating_beacons_-_Flickr_-_Highway_Patrol_Images.jpg" descr="Code_3_combination_LED_^_rotating_beacons_-_Flickr_-_Highway_Patrol_Images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268" r="0" b="526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2" name="Highway Patrol Images [CC BY 2.0 (https://creativecommons.org/licenses/by/2.0)]"/>
          <p:cNvSpPr txBox="1"/>
          <p:nvPr/>
        </p:nvSpPr>
        <p:spPr>
          <a:xfrm>
            <a:off x="0" y="13430250"/>
            <a:ext cx="583614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200">
                <a:solidFill>
                  <a:srgbClr val="C9C3BA"/>
                </a:solidFill>
              </a:defRPr>
            </a:lvl1pPr>
          </a:lstStyle>
          <a:p>
            <a:pPr/>
            <a:r>
              <a:t>Highway Patrol Images [CC BY 2.0 (https://creativecommons.org/licenses/by/2.0)]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5 Therefore it is necessary to be in subjection, not only because of wrath, but also for conscience’ sak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aseline="31999"/>
              <a:t>5</a:t>
            </a:r>
            <a:r>
              <a:t> Therefore it is necessary to be in subjection, not only because of wrath, but also for conscience’ sake.</a:t>
            </a:r>
          </a:p>
          <a:p>
            <a:pPr/>
            <a:r>
              <a:t>- Romans 13:5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jiminy-cricket10.png" descr="jiminy-cricket10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141908" y="0"/>
            <a:ext cx="10100183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taxes-806396_1920.jpg" descr="taxes-806396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exels-photo-1308747.jpeg" descr="pexels-photo-130874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45" r="0" b="784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10 Love does no wrong to a neighbor; therefore love is the fulfillment of the law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aseline="31999"/>
              <a:t>10</a:t>
            </a:r>
            <a:r>
              <a:t> Love does no wrong to a neighbor; therefore love is the fulfillment of </a:t>
            </a:r>
            <a:r>
              <a:rPr i="1"/>
              <a:t>the</a:t>
            </a:r>
            <a:r>
              <a:t> law.</a:t>
            </a:r>
          </a:p>
          <a:p>
            <a:pPr/>
            <a:r>
              <a:t>- Romans 13:10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ld"/>
        <a:ea typeface="Bodoni SvtyTwo ITC TT-Bold"/>
        <a:cs typeface="Bodoni SvtyTwo ITC TT-Bold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ld"/>
        <a:ea typeface="Bodoni SvtyTwo ITC TT-Bold"/>
        <a:cs typeface="Bodoni SvtyTwo ITC TT-Bold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