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8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2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9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6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2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6D1D-CB8B-4D1F-8C47-A4FFB1012A8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AF9C3-1C15-4886-A9E3-3CB035E9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9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Like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Teaching That Makes An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Greatest 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6:19-34</a:t>
            </a:r>
          </a:p>
          <a:p>
            <a:pPr marL="0" indent="0">
              <a:buNone/>
            </a:pPr>
            <a:r>
              <a:rPr lang="en-US" dirty="0" smtClean="0"/>
              <a:t>Is the point of this passage clear?</a:t>
            </a:r>
          </a:p>
          <a:p>
            <a:pPr marL="0" indent="0">
              <a:buNone/>
            </a:pPr>
            <a:r>
              <a:rPr lang="en-US" dirty="0" smtClean="0"/>
              <a:t>Is the point understandable/relatable?</a:t>
            </a:r>
          </a:p>
          <a:p>
            <a:pPr marL="0" indent="0">
              <a:buNone/>
            </a:pPr>
            <a:r>
              <a:rPr lang="en-US" dirty="0" smtClean="0"/>
              <a:t>Is there a “so what?” component?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6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Luke 10:25-37</a:t>
            </a:r>
          </a:p>
          <a:p>
            <a:r>
              <a:rPr lang="en-US" dirty="0" smtClean="0"/>
              <a:t>How did Jesus handle the question posed to Him?</a:t>
            </a:r>
          </a:p>
          <a:p>
            <a:r>
              <a:rPr lang="en-US" dirty="0" smtClean="0"/>
              <a:t>How did Jesus deliver the message/response?</a:t>
            </a:r>
          </a:p>
          <a:p>
            <a:r>
              <a:rPr lang="en-US" dirty="0" smtClean="0"/>
              <a:t>How did Jesus finish this exchange?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5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appropriate and effective ways to get the attention of those you are teaching.</a:t>
            </a:r>
          </a:p>
          <a:p>
            <a:r>
              <a:rPr lang="en-US" dirty="0" smtClean="0"/>
              <a:t>Internalize your message.</a:t>
            </a:r>
          </a:p>
          <a:p>
            <a:r>
              <a:rPr lang="en-US" dirty="0" smtClean="0"/>
              <a:t>Teach Both “How To” and “Go Do.”</a:t>
            </a:r>
          </a:p>
          <a:p>
            <a:r>
              <a:rPr lang="en-US" dirty="0" smtClean="0"/>
              <a:t>Look your students in the eye.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Realities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 you can do all that you can and yet some people will never change…</a:t>
            </a:r>
          </a:p>
          <a:p>
            <a:r>
              <a:rPr lang="en-US" dirty="0" smtClean="0"/>
              <a:t>However, teachers must use more questions and less lectures.</a:t>
            </a:r>
          </a:p>
          <a:p>
            <a:r>
              <a:rPr lang="en-US" dirty="0" smtClean="0"/>
              <a:t>As teachers, we must know the challenges that are unique to our students and address them.</a:t>
            </a:r>
          </a:p>
          <a:p>
            <a:r>
              <a:rPr lang="en-US" dirty="0" smtClean="0"/>
              <a:t>As teachers, we must never compromise truth but we must always present truth is the most </a:t>
            </a:r>
            <a:r>
              <a:rPr lang="en-US" smtClean="0"/>
              <a:t>palatable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8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prepared</a:t>
            </a:r>
          </a:p>
          <a:p>
            <a:r>
              <a:rPr lang="en-US" dirty="0" smtClean="0"/>
              <a:t>Get their attention</a:t>
            </a:r>
          </a:p>
          <a:p>
            <a:r>
              <a:rPr lang="en-US" dirty="0" smtClean="0"/>
              <a:t>Be understandable-clear</a:t>
            </a:r>
          </a:p>
          <a:p>
            <a:r>
              <a:rPr lang="en-US" dirty="0" smtClean="0"/>
              <a:t>Be confident</a:t>
            </a:r>
          </a:p>
          <a:p>
            <a:r>
              <a:rPr lang="en-US" dirty="0" smtClean="0"/>
              <a:t>Be humble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1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Teaching Like Jesus</vt:lpstr>
      <vt:lpstr>The Greatest Sermon</vt:lpstr>
      <vt:lpstr>The Good Samaritan</vt:lpstr>
      <vt:lpstr>Quick Tips</vt:lpstr>
      <vt:lpstr>The Realities of Teaching</vt:lpstr>
      <vt:lpstr>Additional Tips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Like Jesus</dc:title>
  <dc:creator>Evans Inc</dc:creator>
  <cp:lastModifiedBy>Brandon Greene</cp:lastModifiedBy>
  <cp:revision>7</cp:revision>
  <dcterms:created xsi:type="dcterms:W3CDTF">2016-01-26T13:51:44Z</dcterms:created>
  <dcterms:modified xsi:type="dcterms:W3CDTF">2016-02-01T21:52:33Z</dcterms:modified>
</cp:coreProperties>
</file>