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63500" dist="12700" dir="5400000">
            <a:srgbClr val="000000"/>
          </a:outerShdw>
        </a:effectLst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63500" dist="12700" dir="5400000">
            <a:srgbClr val="000000"/>
          </a:outerShdw>
        </a:effectLst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63500" dist="12700" dir="5400000">
            <a:srgbClr val="000000"/>
          </a:outerShdw>
        </a:effectLst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63500" dist="12700" dir="5400000">
            <a:srgbClr val="000000"/>
          </a:outerShdw>
        </a:effectLst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63500" dist="12700" dir="5400000">
            <a:srgbClr val="000000"/>
          </a:outerShdw>
        </a:effectLst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63500" dist="12700" dir="5400000">
            <a:srgbClr val="000000"/>
          </a:outerShdw>
        </a:effectLst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63500" dist="12700" dir="5400000">
            <a:srgbClr val="000000"/>
          </a:outerShdw>
        </a:effectLst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63500" dist="12700" dir="5400000">
            <a:srgbClr val="000000"/>
          </a:outerShdw>
        </a:effectLst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0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63500" dist="12700" dir="5400000">
            <a:srgbClr val="000000"/>
          </a:outerShdw>
        </a:effectLst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205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473200" y="1790700"/>
            <a:ext cx="214376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662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59289"/>
            <a:ext cx="19621500" cy="850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3070724_2880x2159.jpeg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473200" y="1326346"/>
            <a:ext cx="21437600" cy="803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473200" y="9575800"/>
            <a:ext cx="214376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473200" y="11290300"/>
            <a:ext cx="21437600" cy="219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43070716_1012x1350.jpeg"/>
          <p:cNvSpPr/>
          <p:nvPr>
            <p:ph type="pic" sz="half" idx="13"/>
          </p:nvPr>
        </p:nvSpPr>
        <p:spPr>
          <a:xfrm>
            <a:off x="13169900" y="1092200"/>
            <a:ext cx="9525000" cy="11506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473200" y="1803400"/>
            <a:ext cx="9639300" cy="4927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473200" y="6718300"/>
            <a:ext cx="9639300" cy="50927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43070716_1012x1350.jpeg"/>
          <p:cNvSpPr/>
          <p:nvPr>
            <p:ph type="pic" sz="half" idx="13"/>
          </p:nvPr>
        </p:nvSpPr>
        <p:spPr>
          <a:xfrm>
            <a:off x="13169900" y="3302000"/>
            <a:ext cx="9525000" cy="920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473200" y="3898900"/>
            <a:ext cx="1000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43070718_1000x750.jpeg"/>
          <p:cNvSpPr/>
          <p:nvPr>
            <p:ph type="pic" sz="quarter" idx="13"/>
          </p:nvPr>
        </p:nvSpPr>
        <p:spPr>
          <a:xfrm>
            <a:off x="15798800" y="6870700"/>
            <a:ext cx="7404100" cy="554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143070724_2880x2159.jpeg"/>
          <p:cNvSpPr/>
          <p:nvPr>
            <p:ph type="pic" sz="quarter" idx="14"/>
          </p:nvPr>
        </p:nvSpPr>
        <p:spPr>
          <a:xfrm>
            <a:off x="15798800" y="952500"/>
            <a:ext cx="7404100" cy="554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143070716_1012x1350.jpeg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23724221" y="13122414"/>
            <a:ext cx="368504" cy="387072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473200" y="1930400"/>
            <a:ext cx="21437600" cy="98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721936" y="13122414"/>
            <a:ext cx="368504" cy="38707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18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Relationship Id="rId3" Type="http://schemas.openxmlformats.org/officeDocument/2006/relationships/hyperlink" Target="https://www.flickr.com/photos/respres/2539334956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exels-photo-271667.jpeg" descr="pexels-photo-271667.jpeg"/>
          <p:cNvPicPr>
            <a:picLocks noChangeAspect="1"/>
          </p:cNvPicPr>
          <p:nvPr>
            <p:ph type="pic" idx="13"/>
          </p:nvPr>
        </p:nvPicPr>
        <p:blipFill>
          <a:blip r:embed="rId2">
            <a:alphaModFix amt="48502"/>
            <a:extLst/>
          </a:blip>
          <a:srcRect l="0" t="7513" r="0" b="75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0" name="arrows-709731.png" descr="arrows-7097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1025" y="3679825"/>
            <a:ext cx="20681950" cy="1034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Adaptive Building"/>
          <p:cNvSpPr txBox="1"/>
          <p:nvPr/>
        </p:nvSpPr>
        <p:spPr>
          <a:xfrm>
            <a:off x="3917346" y="1717618"/>
            <a:ext cx="16549308" cy="244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5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Adaptive Building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exels-photo-271667.jpeg" descr="pexels-photo-271667.jpeg"/>
          <p:cNvPicPr>
            <a:picLocks noChangeAspect="1"/>
          </p:cNvPicPr>
          <p:nvPr>
            <p:ph type="pic" idx="13"/>
          </p:nvPr>
        </p:nvPicPr>
        <p:blipFill>
          <a:blip r:embed="rId2">
            <a:alphaModFix amt="29733"/>
            <a:extLst/>
          </a:blip>
          <a:srcRect l="0" t="7513" r="0" b="75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7" name="arrows-709731.png" descr="arrows-7097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1025" y="3679825"/>
            <a:ext cx="20681950" cy="1034097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Needs"/>
          <p:cNvSpPr txBox="1"/>
          <p:nvPr/>
        </p:nvSpPr>
        <p:spPr>
          <a:xfrm>
            <a:off x="2302891" y="3679822"/>
            <a:ext cx="2814194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6">
              <a:defRPr>
                <a:solidFill>
                  <a:srgbClr val="000000"/>
                </a:solidFill>
                <a:effectLst/>
              </a:defRPr>
            </a:pPr>
            <a:r>
              <a:t>Needs</a:t>
            </a:r>
          </a:p>
        </p:txBody>
      </p:sp>
      <p:sp>
        <p:nvSpPr>
          <p:cNvPr id="149" name="Obstructions"/>
          <p:cNvSpPr txBox="1"/>
          <p:nvPr/>
        </p:nvSpPr>
        <p:spPr>
          <a:xfrm>
            <a:off x="8752205" y="3679822"/>
            <a:ext cx="5612766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6">
              <a:defRPr>
                <a:solidFill>
                  <a:srgbClr val="000000"/>
                </a:solidFill>
                <a:effectLst/>
              </a:defRPr>
            </a:pPr>
            <a:r>
              <a:t>Obstructions</a:t>
            </a:r>
          </a:p>
        </p:txBody>
      </p:sp>
      <p:sp>
        <p:nvSpPr>
          <p:cNvPr id="150" name="Biases"/>
          <p:cNvSpPr txBox="1"/>
          <p:nvPr/>
        </p:nvSpPr>
        <p:spPr>
          <a:xfrm>
            <a:off x="18568162" y="3679822"/>
            <a:ext cx="2944877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6">
              <a:defRPr>
                <a:solidFill>
                  <a:srgbClr val="000000"/>
                </a:solidFill>
                <a:effectLst/>
              </a:defRPr>
            </a:pPr>
            <a:r>
              <a:t>Biases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exels-photo-1060365.jpeg" descr="pexels-photo-106036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796" r="0" b="779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2539334956_87cef7e457_b.jpg" descr="2539334956_87cef7e457_b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6" name="Photo courtesy: Jeff Turner, https://www.flickr.com/photos/respres/2539334956"/>
          <p:cNvSpPr txBox="1"/>
          <p:nvPr/>
        </p:nvSpPr>
        <p:spPr>
          <a:xfrm>
            <a:off x="-255804" y="13428320"/>
            <a:ext cx="5871364" cy="2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/>
            </a:pPr>
            <a:r>
              <a:t>Photo courtesy: Jeff Turner, </a:t>
            </a:r>
            <a:r>
              <a:rPr u="sng">
                <a:hlinkClick r:id="rId3" invalidUrl="" action="" tgtFrame="" tooltip="" history="1" highlightClick="0" endSnd="0"/>
              </a:rPr>
              <a:t>https://www.flickr.com/photos/respres/2539334956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exels-photo-534124.jpeg" descr="pexels-photo-534124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exels-photo-1558204.jpeg" descr="pexels-photo-1558204.jpe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463810" y="6680200"/>
            <a:ext cx="8887123" cy="5956301"/>
          </a:xfrm>
          <a:prstGeom prst="rect">
            <a:avLst/>
          </a:prstGeom>
        </p:spPr>
      </p:pic>
      <p:pic>
        <p:nvPicPr>
          <p:cNvPr id="131" name="pexels-photo-593171.jpeg" descr="pexels-photo-593171.jpeg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4465499" y="762000"/>
            <a:ext cx="8885436" cy="5956300"/>
          </a:xfrm>
          <a:prstGeom prst="rect">
            <a:avLst/>
          </a:prstGeom>
        </p:spPr>
      </p:pic>
      <p:pic>
        <p:nvPicPr>
          <p:cNvPr id="132" name="pexels-photo-186077.jpeg" descr="pexels-photo-186077.jpeg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16000" y="762000"/>
            <a:ext cx="13284696" cy="11874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earth-planet-front-side-back-41950.jpeg" descr="earth-planet-front-side-back-41950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-1"/>
            <a:ext cx="24384000" cy="12192002"/>
          </a:xfrm>
          <a:prstGeom prst="rect">
            <a:avLst/>
          </a:prstGeom>
        </p:spPr>
      </p:pic>
      <p:sp>
        <p:nvSpPr>
          <p:cNvPr id="135" name="Romans 2:18-25"/>
          <p:cNvSpPr txBox="1"/>
          <p:nvPr/>
        </p:nvSpPr>
        <p:spPr>
          <a:xfrm>
            <a:off x="8718422" y="11036684"/>
            <a:ext cx="6947155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Romans 2:18-25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ocked-2681488_1920.jpg" descr="shocked-2681488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45" r="0" b="78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8" name="Romans 2:1-16"/>
          <p:cNvSpPr txBox="1"/>
          <p:nvPr/>
        </p:nvSpPr>
        <p:spPr>
          <a:xfrm>
            <a:off x="16128365" y="3638740"/>
            <a:ext cx="645287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Romans 2:1-16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tar-of-david-458372_1920.jpg" descr="star-of-david-458372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Romans 2:17-29"/>
          <p:cNvSpPr txBox="1"/>
          <p:nvPr/>
        </p:nvSpPr>
        <p:spPr>
          <a:xfrm>
            <a:off x="5035422" y="3841940"/>
            <a:ext cx="6947155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Romans 2:17-29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flag-186476.jpg" descr="flag-186476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4" name="Romans 3:1-20"/>
          <p:cNvSpPr txBox="1"/>
          <p:nvPr/>
        </p:nvSpPr>
        <p:spPr>
          <a:xfrm>
            <a:off x="13105765" y="8693340"/>
            <a:ext cx="6452871" cy="115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Romans 3:1-20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12700" dir="5400000">
                <a:srgbClr val="000000"/>
              </a:outerShdw>
            </a:effectLst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12700" dir="5400000">
                <a:srgbClr val="000000"/>
              </a:outerShdw>
            </a:effectLst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