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4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4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4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4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buClrTx/>
              <a:defRPr sz="3800"/>
            </a:lvl1pPr>
            <a:lvl2pPr marL="1117600" indent="-558800">
              <a:spcBef>
                <a:spcPts val="4500"/>
              </a:spcBef>
              <a:buClrTx/>
              <a:defRPr sz="3800"/>
            </a:lvl2pPr>
            <a:lvl3pPr marL="1676400" indent="-558800">
              <a:spcBef>
                <a:spcPts val="4500"/>
              </a:spcBef>
              <a:buClrTx/>
              <a:defRPr sz="3800"/>
            </a:lvl3pPr>
            <a:lvl4pPr marL="2235200" indent="-558800">
              <a:spcBef>
                <a:spcPts val="4500"/>
              </a:spcBef>
              <a:buClrTx/>
              <a:defRPr sz="3800"/>
            </a:lvl4pPr>
            <a:lvl5pPr marL="2794000" indent="-558800">
              <a:spcBef>
                <a:spcPts val="4500"/>
              </a:spcBef>
              <a:buClrTx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25000"/>
        <a:buFontTx/>
        <a:buChar char="•"/>
        <a:tabLst/>
        <a:defRPr b="0" baseline="0" cap="none" i="0" spc="0" strike="noStrike" sz="48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1280px-SSF_Main_Library_wheelchair_ramp_2.JPG" descr="1280px-SSF_Main_Library_wheelchair_ramp_2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4872" r="0" b="20888"/>
          <a:stretch>
            <a:fillRect/>
          </a:stretch>
        </p:blipFill>
        <p:spPr>
          <a:xfrm>
            <a:off x="1979417" y="673100"/>
            <a:ext cx="20428704" cy="9842401"/>
          </a:xfrm>
          <a:prstGeom prst="rect">
            <a:avLst/>
          </a:prstGeom>
        </p:spPr>
      </p:pic>
      <p:sp>
        <p:nvSpPr>
          <p:cNvPr id="120" name="Accessable Building"/>
          <p:cNvSpPr txBox="1"/>
          <p:nvPr>
            <p:ph type="title"/>
          </p:nvPr>
        </p:nvSpPr>
        <p:spPr>
          <a:xfrm>
            <a:off x="635000" y="10515600"/>
            <a:ext cx="23114000" cy="2730500"/>
          </a:xfrm>
          <a:prstGeom prst="rect">
            <a:avLst/>
          </a:prstGeom>
        </p:spPr>
        <p:txBody>
          <a:bodyPr/>
          <a:lstStyle/>
          <a:p>
            <a:pPr/>
            <a:r>
              <a:t>Accessable Building</a:t>
            </a:r>
          </a:p>
        </p:txBody>
      </p:sp>
      <p:sp>
        <p:nvSpPr>
          <p:cNvPr id="121" name="BrokenSphere [CC BY-SA 3.0 (https://creativecommons.org/licenses/by-sa/3.0)]"/>
          <p:cNvSpPr txBox="1"/>
          <p:nvPr/>
        </p:nvSpPr>
        <p:spPr>
          <a:xfrm>
            <a:off x="1979417" y="10265283"/>
            <a:ext cx="4935094" cy="250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BrokenSphere [CC BY-SA 3.0 (https://creativecommons.org/licenses/by-sa/3.0)]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bowl-delicious-dinner-1893563.jpg" descr="bowl-delicious-dinner-1893563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779" r="0" b="7779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happy-year-3848864_1920.jpg" descr="happy-year-3848864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0743" r="0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justice-2071539_1920.jpg" descr="justice-2071539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9326" r="0" b="5725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roadblock-64997_1920.jpg" descr="roadblock-64997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2500" r="0" b="1250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teamwork-606818_1920.jpg" descr="teamwork-606818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846" r="0" b="584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jackhammer-91101_1920.jpg" descr="jackhammer-91101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647" r="0" b="7647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lightstock_255449_medium_garrett_sander.jpg" descr="lightstock_255449_medium_garrett_sander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7820" r="0" b="782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question-mark-1495858_1920.jpg" descr="question-mark-1495858_1920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2638" t="0" r="2638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