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"/>
          <p:cNvSpPr/>
          <p:nvPr>
            <p:ph type="pic" idx="13"/>
          </p:nvPr>
        </p:nvSpPr>
        <p:spPr>
          <a:xfrm>
            <a:off x="0" y="0"/>
            <a:ext cx="24384000" cy="106807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2641600" y="10947400"/>
            <a:ext cx="19100800" cy="2387600"/>
          </a:xfrm>
          <a:prstGeom prst="rect">
            <a:avLst/>
          </a:prstGeom>
        </p:spPr>
        <p:txBody>
          <a:bodyPr anchor="ctr"/>
          <a:lstStyle>
            <a:lvl1pPr algn="ctr">
              <a:defRPr sz="8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1066800" y="6845300"/>
            <a:ext cx="10002141" cy="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Image"/>
          <p:cNvSpPr/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1066800" y="2019300"/>
            <a:ext cx="10007600" cy="4470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952499" y="12985800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/>
          <p:cNvSpPr/>
          <p:nvPr/>
        </p:nvSpPr>
        <p:spPr>
          <a:xfrm>
            <a:off x="1066800" y="2768600"/>
            <a:ext cx="9512612" cy="18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Image"/>
          <p:cNvSpPr/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2" name="Title Text"/>
          <p:cNvSpPr txBox="1"/>
          <p:nvPr>
            <p:ph type="title"/>
          </p:nvPr>
        </p:nvSpPr>
        <p:spPr>
          <a:xfrm>
            <a:off x="1066800" y="469900"/>
            <a:ext cx="9525000" cy="196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1066800" y="3124200"/>
            <a:ext cx="9525000" cy="937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57200" indent="-457200">
              <a:spcBef>
                <a:spcPts val="4200"/>
              </a:spcBef>
              <a:defRPr sz="5500"/>
            </a:lvl1pPr>
            <a:lvl2pPr marL="914400" indent="-457200">
              <a:spcBef>
                <a:spcPts val="4200"/>
              </a:spcBef>
              <a:defRPr sz="5500"/>
            </a:lvl2pPr>
            <a:lvl3pPr marL="1371600" indent="-457200">
              <a:spcBef>
                <a:spcPts val="4200"/>
              </a:spcBef>
              <a:defRPr sz="5500"/>
            </a:lvl3pPr>
            <a:lvl4pPr marL="1828800" indent="-457200">
              <a:spcBef>
                <a:spcPts val="4200"/>
              </a:spcBef>
              <a:defRPr sz="5500"/>
            </a:lvl4pPr>
            <a:lvl5pPr marL="2286000" indent="-457200">
              <a:spcBef>
                <a:spcPts val="4200"/>
              </a:spcBef>
              <a:defRPr sz="5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957643" y="12985800"/>
            <a:ext cx="368504" cy="3746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/>
          </p:nvPr>
        </p:nvSpPr>
        <p:spPr>
          <a:xfrm>
            <a:off x="1663700" y="1244600"/>
            <a:ext cx="21031200" cy="11201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5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>
              <a:defRPr b="0" sz="5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>
              <a:defRPr b="0" sz="5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>
              <a:defRPr b="0" sz="5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>
              <a:defRPr b="0" sz="50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"/>
          <p:cNvSpPr/>
          <p:nvPr/>
        </p:nvSpPr>
        <p:spPr>
          <a:xfrm flipH="1">
            <a:off x="15811739" y="711200"/>
            <a:ext cx="1" cy="11143606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" name="Line"/>
          <p:cNvSpPr/>
          <p:nvPr/>
        </p:nvSpPr>
        <p:spPr>
          <a:xfrm>
            <a:off x="15811500" y="6277570"/>
            <a:ext cx="7763085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Image"/>
          <p:cNvSpPr/>
          <p:nvPr>
            <p:ph type="pic" sz="quarter" idx="13"/>
          </p:nvPr>
        </p:nvSpPr>
        <p:spPr>
          <a:xfrm>
            <a:off x="16014700" y="6502400"/>
            <a:ext cx="7569200" cy="53467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2" name="Image"/>
          <p:cNvSpPr/>
          <p:nvPr>
            <p:ph type="pic" sz="quarter" idx="14"/>
          </p:nvPr>
        </p:nvSpPr>
        <p:spPr>
          <a:xfrm>
            <a:off x="16014700" y="709206"/>
            <a:ext cx="7569200" cy="53467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3" name="Image"/>
          <p:cNvSpPr/>
          <p:nvPr>
            <p:ph type="pic" idx="15"/>
          </p:nvPr>
        </p:nvSpPr>
        <p:spPr>
          <a:xfrm>
            <a:off x="977900" y="713695"/>
            <a:ext cx="14579600" cy="111379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647700">
              <a:spcBef>
                <a:spcPts val="0"/>
              </a:spcBef>
              <a:buSzTx/>
              <a:buFontTx/>
              <a:buNone/>
              <a:defRPr b="0"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72" name="“Type a quote here.”"/>
          <p:cNvSpPr txBox="1"/>
          <p:nvPr>
            <p:ph type="body" sz="quarter" idx="14"/>
          </p:nvPr>
        </p:nvSpPr>
        <p:spPr>
          <a:xfrm>
            <a:off x="2387600" y="6061864"/>
            <a:ext cx="19621500" cy="94457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647700">
              <a:spcBef>
                <a:spcPts val="3400"/>
              </a:spcBef>
              <a:buSzTx/>
              <a:buFontTx/>
              <a:buNone/>
              <a:defRPr b="0" sz="5600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1066800" y="2768600"/>
            <a:ext cx="22252698" cy="182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66800" y="469900"/>
            <a:ext cx="22237700" cy="196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066800" y="3124200"/>
            <a:ext cx="22237700" cy="937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1270000" indent="-635000"/>
            <a:lvl3pPr marL="1905000" indent="-635000"/>
            <a:lvl4pPr marL="2540000" indent="-635000"/>
            <a:lvl5pPr marL="3175000" indent="-6350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216221" y="129858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397000" marR="0" indent="-762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2032000" marR="0" indent="-762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667000" marR="0" indent="-762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302000" marR="0" indent="-762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937000" marR="0" indent="-762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572000" marR="0" indent="-762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207000" marR="0" indent="-762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842000" marR="0" indent="-762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 typeface="Helvetica Neue"/>
        <a:buChar char="•"/>
        <a:tabLst/>
        <a:defRPr b="1" baseline="0" cap="none" i="0" spc="0" strike="noStrike" sz="6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ompass Rose"/>
          <p:cNvSpPr/>
          <p:nvPr/>
        </p:nvSpPr>
        <p:spPr>
          <a:xfrm>
            <a:off x="23114007" y="12445992"/>
            <a:ext cx="1269994" cy="1270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48" fill="norm" stroke="1" extrusionOk="0">
                <a:moveTo>
                  <a:pt x="10800" y="0"/>
                </a:moveTo>
                <a:cubicBezTo>
                  <a:pt x="10772" y="0"/>
                  <a:pt x="10743" y="52"/>
                  <a:pt x="10721" y="155"/>
                </a:cubicBezTo>
                <a:lnTo>
                  <a:pt x="10375" y="1796"/>
                </a:lnTo>
                <a:cubicBezTo>
                  <a:pt x="5746" y="1987"/>
                  <a:pt x="2007" y="5696"/>
                  <a:pt x="1760" y="10321"/>
                </a:cubicBezTo>
                <a:lnTo>
                  <a:pt x="154" y="10646"/>
                </a:lnTo>
                <a:cubicBezTo>
                  <a:pt x="-52" y="10688"/>
                  <a:pt x="-52" y="10758"/>
                  <a:pt x="154" y="10801"/>
                </a:cubicBezTo>
                <a:lnTo>
                  <a:pt x="1754" y="11141"/>
                </a:lnTo>
                <a:cubicBezTo>
                  <a:pt x="1924" y="15816"/>
                  <a:pt x="5656" y="19594"/>
                  <a:pt x="10305" y="19821"/>
                </a:cubicBezTo>
                <a:lnTo>
                  <a:pt x="10620" y="21394"/>
                </a:lnTo>
                <a:cubicBezTo>
                  <a:pt x="10662" y="21600"/>
                  <a:pt x="10731" y="21600"/>
                  <a:pt x="10775" y="21394"/>
                </a:cubicBezTo>
                <a:lnTo>
                  <a:pt x="11106" y="19825"/>
                </a:lnTo>
                <a:cubicBezTo>
                  <a:pt x="15766" y="19641"/>
                  <a:pt x="19527" y="15891"/>
                  <a:pt x="19740" y="11227"/>
                </a:cubicBezTo>
                <a:lnTo>
                  <a:pt x="21342" y="10902"/>
                </a:lnTo>
                <a:cubicBezTo>
                  <a:pt x="21548" y="10861"/>
                  <a:pt x="21548" y="10791"/>
                  <a:pt x="21342" y="10747"/>
                </a:cubicBezTo>
                <a:lnTo>
                  <a:pt x="19740" y="10407"/>
                </a:lnTo>
                <a:cubicBezTo>
                  <a:pt x="19536" y="5770"/>
                  <a:pt x="15825" y="2031"/>
                  <a:pt x="11207" y="1798"/>
                </a:cubicBezTo>
                <a:lnTo>
                  <a:pt x="10876" y="155"/>
                </a:lnTo>
                <a:cubicBezTo>
                  <a:pt x="10855" y="52"/>
                  <a:pt x="10828" y="0"/>
                  <a:pt x="10800" y="0"/>
                </a:cubicBezTo>
                <a:close/>
                <a:moveTo>
                  <a:pt x="10128" y="2961"/>
                </a:moveTo>
                <a:lnTo>
                  <a:pt x="9084" y="7911"/>
                </a:lnTo>
                <a:lnTo>
                  <a:pt x="5355" y="5093"/>
                </a:lnTo>
                <a:cubicBezTo>
                  <a:pt x="6623" y="3891"/>
                  <a:pt x="8286" y="3106"/>
                  <a:pt x="10128" y="2961"/>
                </a:cubicBezTo>
                <a:close/>
                <a:moveTo>
                  <a:pt x="11442" y="2968"/>
                </a:moveTo>
                <a:cubicBezTo>
                  <a:pt x="13320" y="3134"/>
                  <a:pt x="15011" y="3963"/>
                  <a:pt x="16277" y="5222"/>
                </a:cubicBezTo>
                <a:lnTo>
                  <a:pt x="12463" y="8045"/>
                </a:lnTo>
                <a:lnTo>
                  <a:pt x="11442" y="2968"/>
                </a:lnTo>
                <a:close/>
                <a:moveTo>
                  <a:pt x="5095" y="5348"/>
                </a:moveTo>
                <a:lnTo>
                  <a:pt x="7854" y="9089"/>
                </a:lnTo>
                <a:lnTo>
                  <a:pt x="2927" y="10086"/>
                </a:lnTo>
                <a:cubicBezTo>
                  <a:pt x="3094" y="8254"/>
                  <a:pt x="3889" y="6602"/>
                  <a:pt x="5095" y="5348"/>
                </a:cubicBezTo>
                <a:close/>
                <a:moveTo>
                  <a:pt x="16510" y="5465"/>
                </a:moveTo>
                <a:cubicBezTo>
                  <a:pt x="17671" y="6721"/>
                  <a:pt x="18428" y="8354"/>
                  <a:pt x="18576" y="10160"/>
                </a:cubicBezTo>
                <a:lnTo>
                  <a:pt x="13748" y="9136"/>
                </a:lnTo>
                <a:lnTo>
                  <a:pt x="16510" y="5465"/>
                </a:lnTo>
                <a:close/>
                <a:moveTo>
                  <a:pt x="10684" y="9451"/>
                </a:moveTo>
                <a:cubicBezTo>
                  <a:pt x="11108" y="9431"/>
                  <a:pt x="11535" y="9615"/>
                  <a:pt x="11808" y="9981"/>
                </a:cubicBezTo>
                <a:cubicBezTo>
                  <a:pt x="12244" y="10568"/>
                  <a:pt x="12124" y="11399"/>
                  <a:pt x="11539" y="11837"/>
                </a:cubicBezTo>
                <a:cubicBezTo>
                  <a:pt x="10954" y="12274"/>
                  <a:pt x="10125" y="12154"/>
                  <a:pt x="9688" y="11567"/>
                </a:cubicBezTo>
                <a:cubicBezTo>
                  <a:pt x="9252" y="10980"/>
                  <a:pt x="9372" y="10150"/>
                  <a:pt x="9957" y="9712"/>
                </a:cubicBezTo>
                <a:cubicBezTo>
                  <a:pt x="10177" y="9548"/>
                  <a:pt x="10430" y="9463"/>
                  <a:pt x="10684" y="9451"/>
                </a:cubicBezTo>
                <a:close/>
                <a:moveTo>
                  <a:pt x="2915" y="11387"/>
                </a:moveTo>
                <a:lnTo>
                  <a:pt x="7972" y="12459"/>
                </a:lnTo>
                <a:lnTo>
                  <a:pt x="5102" y="16278"/>
                </a:lnTo>
                <a:cubicBezTo>
                  <a:pt x="3860" y="14990"/>
                  <a:pt x="3053" y="13280"/>
                  <a:pt x="2915" y="11387"/>
                </a:cubicBezTo>
                <a:close/>
                <a:moveTo>
                  <a:pt x="18574" y="11461"/>
                </a:moveTo>
                <a:cubicBezTo>
                  <a:pt x="18421" y="13322"/>
                  <a:pt x="17623" y="15001"/>
                  <a:pt x="16401" y="16271"/>
                </a:cubicBezTo>
                <a:lnTo>
                  <a:pt x="13596" y="12468"/>
                </a:lnTo>
                <a:lnTo>
                  <a:pt x="18574" y="11461"/>
                </a:lnTo>
                <a:close/>
                <a:moveTo>
                  <a:pt x="12399" y="13700"/>
                </a:moveTo>
                <a:lnTo>
                  <a:pt x="16141" y="16527"/>
                </a:lnTo>
                <a:cubicBezTo>
                  <a:pt x="14870" y="17732"/>
                  <a:pt x="13201" y="18518"/>
                  <a:pt x="11353" y="18660"/>
                </a:cubicBezTo>
                <a:lnTo>
                  <a:pt x="12399" y="13700"/>
                </a:lnTo>
                <a:close/>
                <a:moveTo>
                  <a:pt x="9094" y="13803"/>
                </a:moveTo>
                <a:lnTo>
                  <a:pt x="10070" y="18653"/>
                </a:lnTo>
                <a:cubicBezTo>
                  <a:pt x="8264" y="18497"/>
                  <a:pt x="6631" y="17728"/>
                  <a:pt x="5380" y="16554"/>
                </a:cubicBezTo>
                <a:lnTo>
                  <a:pt x="9094" y="13803"/>
                </a:lnTo>
                <a:close/>
              </a:path>
            </a:pathLst>
          </a:custGeom>
          <a:solidFill>
            <a:schemeClr val="accent1">
              <a:satOff val="12166"/>
              <a:lumOff val="-130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doll-1077114_1920.png" descr="doll-1077114_1920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102078" y="0"/>
            <a:ext cx="10179844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lightstock_113231_medium_garrett_sander.jpg" descr="lightstock_113231_medium_garrett_sande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20" r="0" b="782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0131.jpeg" descr="IMG_013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45" r="0" b="784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exels-photo-209235.jpeg" descr="pexels-photo-20923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8750" r="0" b="1624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exels-photo-209266.jpeg" descr="pexels-photo-209266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blueprint-964630_1920.jpg" descr="blueprint-964630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bible-biblia-book-1112048.jpg" descr="bible-biblia-book-1112048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07" r="0" b="780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at-animal-horns-black-and-white-86594.jpeg" descr="goat-animal-horns-black-and-white-8659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4345" y="0"/>
            <a:ext cx="1827531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cocoon-butterfly-insect-animal-39862.jpeg" descr="cocoon-butterfly-insect-animal-3986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918" r="0" b="5918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lightstock_569682_jpg_garrett_sander.jpg" descr="lightstock_569682_jpg_garrett_sande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334000" y="0"/>
            <a:ext cx="13716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