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778000" y="2298700"/>
            <a:ext cx="20828000" cy="4648200"/>
          </a:xfrm>
          <a:prstGeom prst="rect">
            <a:avLst/>
          </a:prstGeom>
        </p:spPr>
        <p:txBody>
          <a:bodyPr anchor="b"/>
          <a:lstStyle/>
          <a:p>
            <a:pPr/>
            <a:r>
              <a:t>Title Text</a:t>
            </a:r>
          </a:p>
        </p:txBody>
      </p:sp>
      <p:sp>
        <p:nvSpPr>
          <p:cNvPr id="12"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ClrTx/>
              <a:buSzTx/>
              <a:buNone/>
              <a:defRPr b="0" sz="5400"/>
            </a:lvl1pPr>
            <a:lvl2pPr marL="0" indent="0" algn="ctr">
              <a:spcBef>
                <a:spcPts val="0"/>
              </a:spcBef>
              <a:buClrTx/>
              <a:buSzTx/>
              <a:buNone/>
              <a:defRPr b="0" sz="5400"/>
            </a:lvl2pPr>
            <a:lvl3pPr marL="0" indent="0" algn="ctr">
              <a:spcBef>
                <a:spcPts val="0"/>
              </a:spcBef>
              <a:buClrTx/>
              <a:buSzTx/>
              <a:buNone/>
              <a:defRPr b="0" sz="5400"/>
            </a:lvl3pPr>
            <a:lvl4pPr marL="0" indent="0" algn="ctr">
              <a:spcBef>
                <a:spcPts val="0"/>
              </a:spcBef>
              <a:buClrTx/>
              <a:buSzTx/>
              <a:buNone/>
              <a:defRPr b="0" sz="5400"/>
            </a:lvl4pPr>
            <a:lvl5pPr marL="0" indent="0" algn="ctr">
              <a:spcBef>
                <a:spcPts val="0"/>
              </a:spcBef>
              <a:buClrTx/>
              <a:buSzTx/>
              <a:buNone/>
              <a:defRPr b="0" sz="5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2387600" y="8953500"/>
            <a:ext cx="19621500" cy="585521"/>
          </a:xfrm>
          <a:prstGeom prst="rect">
            <a:avLst/>
          </a:prstGeom>
        </p:spPr>
        <p:txBody>
          <a:bodyPr anchor="t">
            <a:spAutoFit/>
          </a:bodyPr>
          <a:lstStyle>
            <a:lvl1pPr marL="0" indent="0" algn="ctr">
              <a:spcBef>
                <a:spcPts val="0"/>
              </a:spcBef>
              <a:buClrTx/>
              <a:buSzTx/>
              <a:buNone/>
              <a:defRPr b="0" i="1" sz="3200"/>
            </a:lvl1pPr>
          </a:lstStyle>
          <a:p>
            <a:pPr/>
            <a:r>
              <a:t>–Johnny Appleseed</a:t>
            </a:r>
          </a:p>
        </p:txBody>
      </p:sp>
      <p:sp>
        <p:nvSpPr>
          <p:cNvPr id="94" name="“Type a quote here.”"/>
          <p:cNvSpPr txBox="1"/>
          <p:nvPr>
            <p:ph type="body" sz="quarter" idx="14"/>
          </p:nvPr>
        </p:nvSpPr>
        <p:spPr>
          <a:xfrm>
            <a:off x="2387600" y="6076950"/>
            <a:ext cx="19621500" cy="825500"/>
          </a:xfrm>
          <a:prstGeom prst="rect">
            <a:avLst/>
          </a:prstGeom>
        </p:spPr>
        <p:txBody>
          <a:bodyPr>
            <a:spAutoFit/>
          </a:bodyPr>
          <a:lstStyle>
            <a:lvl1pPr marL="0" indent="0" algn="ctr">
              <a:spcBef>
                <a:spcPts val="0"/>
              </a:spcBef>
              <a:buClrTx/>
              <a:buSzTx/>
              <a:buNone/>
              <a:defRPr b="0" sz="48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Title Text"/>
          <p:cNvSpPr txBox="1"/>
          <p:nvPr>
            <p:ph type="title"/>
          </p:nvPr>
        </p:nvSpPr>
        <p:spPr>
          <a:xfrm>
            <a:off x="635000" y="9512300"/>
            <a:ext cx="23114000" cy="2006600"/>
          </a:xfrm>
          <a:prstGeom prst="rect">
            <a:avLst/>
          </a:prstGeom>
        </p:spPr>
        <p:txBody>
          <a:bodyPr/>
          <a:lstStyle/>
          <a:p>
            <a:pPr/>
            <a:r>
              <a:t>Title Text</a:t>
            </a:r>
          </a:p>
        </p:txBody>
      </p:sp>
      <p:sp>
        <p:nvSpPr>
          <p:cNvPr id="22" name="Body Level One…"/>
          <p:cNvSpPr txBox="1"/>
          <p:nvPr>
            <p:ph type="body" sz="quarter" idx="1"/>
          </p:nvPr>
        </p:nvSpPr>
        <p:spPr>
          <a:xfrm>
            <a:off x="635000" y="11442700"/>
            <a:ext cx="23114000" cy="1587500"/>
          </a:xfrm>
          <a:prstGeom prst="rect">
            <a:avLst/>
          </a:prstGeom>
        </p:spPr>
        <p:txBody>
          <a:bodyPr anchor="t"/>
          <a:lstStyle>
            <a:lvl1pPr marL="0" indent="0" algn="ctr">
              <a:spcBef>
                <a:spcPts val="0"/>
              </a:spcBef>
              <a:buClrTx/>
              <a:buSzTx/>
              <a:buNone/>
              <a:defRPr b="0" sz="5400"/>
            </a:lvl1pPr>
            <a:lvl2pPr marL="0" indent="0" algn="ctr">
              <a:spcBef>
                <a:spcPts val="0"/>
              </a:spcBef>
              <a:buClrTx/>
              <a:buSzTx/>
              <a:buNone/>
              <a:defRPr b="0" sz="5400"/>
            </a:lvl2pPr>
            <a:lvl3pPr marL="0" indent="0" algn="ctr">
              <a:spcBef>
                <a:spcPts val="0"/>
              </a:spcBef>
              <a:buClrTx/>
              <a:buSzTx/>
              <a:buNone/>
              <a:defRPr b="0" sz="5400"/>
            </a:lvl3pPr>
            <a:lvl4pPr marL="0" indent="0" algn="ctr">
              <a:spcBef>
                <a:spcPts val="0"/>
              </a:spcBef>
              <a:buClrTx/>
              <a:buSzTx/>
              <a:buNone/>
              <a:defRPr b="0" sz="5400"/>
            </a:lvl4pPr>
            <a:lvl5pPr marL="0" indent="0" algn="ctr">
              <a:spcBef>
                <a:spcPts val="0"/>
              </a:spcBef>
              <a:buClrTx/>
              <a:buSzTx/>
              <a:buNone/>
              <a:defRPr b="0" sz="5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778000" y="4533900"/>
            <a:ext cx="20828000" cy="46482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Title Text"/>
          <p:cNvSpPr txBox="1"/>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1651000" y="6527800"/>
            <a:ext cx="10223500" cy="5727700"/>
          </a:xfrm>
          <a:prstGeom prst="rect">
            <a:avLst/>
          </a:prstGeom>
        </p:spPr>
        <p:txBody>
          <a:bodyPr anchor="t"/>
          <a:lstStyle>
            <a:lvl1pPr marL="0" indent="0" algn="ctr">
              <a:spcBef>
                <a:spcPts val="0"/>
              </a:spcBef>
              <a:buClrTx/>
              <a:buSzTx/>
              <a:buNone/>
              <a:defRPr b="0" sz="5400"/>
            </a:lvl1pPr>
            <a:lvl2pPr marL="0" indent="0" algn="ctr">
              <a:spcBef>
                <a:spcPts val="0"/>
              </a:spcBef>
              <a:buClrTx/>
              <a:buSzTx/>
              <a:buNone/>
              <a:defRPr b="0" sz="5400"/>
            </a:lvl2pPr>
            <a:lvl3pPr marL="0" indent="0" algn="ctr">
              <a:spcBef>
                <a:spcPts val="0"/>
              </a:spcBef>
              <a:buClrTx/>
              <a:buSzTx/>
              <a:buNone/>
              <a:defRPr b="0" sz="5400"/>
            </a:lvl3pPr>
            <a:lvl4pPr marL="0" indent="0" algn="ctr">
              <a:spcBef>
                <a:spcPts val="0"/>
              </a:spcBef>
              <a:buClrTx/>
              <a:buSzTx/>
              <a:buNone/>
              <a:defRPr b="0" sz="5400"/>
            </a:lvl4pPr>
            <a:lvl5pPr marL="0" indent="0" algn="ctr">
              <a:spcBef>
                <a:spcPts val="0"/>
              </a:spcBef>
              <a:buClrTx/>
              <a:buSzTx/>
              <a:buNone/>
              <a:defRPr b="0" sz="5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buClrTx/>
              <a:defRPr b="0" sz="3800"/>
            </a:lvl1pPr>
            <a:lvl2pPr marL="1117600" indent="-558800">
              <a:spcBef>
                <a:spcPts val="4500"/>
              </a:spcBef>
              <a:buClrTx/>
              <a:defRPr b="0" sz="3800"/>
            </a:lvl2pPr>
            <a:lvl3pPr marL="1676400" indent="-558800">
              <a:spcBef>
                <a:spcPts val="4500"/>
              </a:spcBef>
              <a:buClrTx/>
              <a:defRPr b="0" sz="3800"/>
            </a:lvl3pPr>
            <a:lvl4pPr marL="2235200" indent="-558800">
              <a:spcBef>
                <a:spcPts val="4500"/>
              </a:spcBef>
              <a:buClrTx/>
              <a:defRPr b="0" sz="3800"/>
            </a:lvl4pPr>
            <a:lvl5pPr marL="2794000" indent="-558800">
              <a:spcBef>
                <a:spcPts val="4500"/>
              </a:spcBef>
              <a:buClrTx/>
              <a:defRPr b="0"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1689100" y="1778000"/>
            <a:ext cx="21005800" cy="10160000"/>
          </a:xfrm>
          <a:prstGeom prst="rect">
            <a:avLst/>
          </a:prstGeom>
        </p:spPr>
        <p:txBody>
          <a:bodyPr/>
          <a:lstStyle>
            <a:lvl1pPr marL="0" indent="0">
              <a:buClrTx/>
              <a:buSzTx/>
              <a:buNone/>
            </a:lvl1pPr>
            <a:lvl2pPr marL="0" indent="0">
              <a:buClrTx/>
              <a:buSzTx/>
              <a:buNone/>
            </a:lvl2pPr>
            <a:lvl3pPr marL="0" indent="0">
              <a:buClrTx/>
              <a:buSzTx/>
              <a:buNone/>
            </a:lvl3pPr>
            <a:lvl4pPr marL="0" indent="0">
              <a:buClrTx/>
              <a:buSzTx/>
              <a:buNone/>
            </a:lvl4pPr>
            <a:lvl5pPr marL="0" indent="0">
              <a:buClrTx/>
              <a:buSzTx/>
              <a:buNone/>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Image"/>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Image"/>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Neue Medium"/>
        </a:defRPr>
      </a:lvl9pPr>
    </p:titleStyle>
    <p:bodyStyle>
      <a:lvl1pPr marL="727604" marR="0" indent="-727604" algn="l" defTabSz="825500" rtl="0" latinLnBrk="0">
        <a:lnSpc>
          <a:spcPct val="100000"/>
        </a:lnSpc>
        <a:spcBef>
          <a:spcPts val="5900"/>
        </a:spcBef>
        <a:spcAft>
          <a:spcPts val="0"/>
        </a:spcAft>
        <a:buClr>
          <a:srgbClr val="FFFFFF"/>
        </a:buClr>
        <a:buSzPct val="125000"/>
        <a:buFontTx/>
        <a:buChar char="•"/>
        <a:tabLst/>
        <a:defRPr b="1" baseline="0" cap="none" i="0" spc="0" strike="noStrike" sz="5500" u="none">
          <a:ln>
            <a:noFill/>
          </a:ln>
          <a:solidFill>
            <a:srgbClr val="FFFFFF"/>
          </a:solidFill>
          <a:uFillTx/>
          <a:latin typeface="Helvetica Neue"/>
          <a:ea typeface="Helvetica Neue"/>
          <a:cs typeface="Helvetica Neue"/>
          <a:sym typeface="Helvetica Neue"/>
        </a:defRPr>
      </a:lvl1pPr>
      <a:lvl2pPr marL="1362604" marR="0" indent="-727604" algn="l" defTabSz="825500" rtl="0" latinLnBrk="0">
        <a:lnSpc>
          <a:spcPct val="100000"/>
        </a:lnSpc>
        <a:spcBef>
          <a:spcPts val="5900"/>
        </a:spcBef>
        <a:spcAft>
          <a:spcPts val="0"/>
        </a:spcAft>
        <a:buClr>
          <a:srgbClr val="FFFFFF"/>
        </a:buClr>
        <a:buSzPct val="125000"/>
        <a:buFontTx/>
        <a:buChar char="•"/>
        <a:tabLst/>
        <a:defRPr b="1" baseline="0" cap="none" i="0" spc="0" strike="noStrike" sz="5500" u="none">
          <a:ln>
            <a:noFill/>
          </a:ln>
          <a:solidFill>
            <a:srgbClr val="FFFFFF"/>
          </a:solidFill>
          <a:uFillTx/>
          <a:latin typeface="Helvetica Neue"/>
          <a:ea typeface="Helvetica Neue"/>
          <a:cs typeface="Helvetica Neue"/>
          <a:sym typeface="Helvetica Neue"/>
        </a:defRPr>
      </a:lvl2pPr>
      <a:lvl3pPr marL="1997604" marR="0" indent="-727604" algn="l" defTabSz="825500" rtl="0" latinLnBrk="0">
        <a:lnSpc>
          <a:spcPct val="100000"/>
        </a:lnSpc>
        <a:spcBef>
          <a:spcPts val="5900"/>
        </a:spcBef>
        <a:spcAft>
          <a:spcPts val="0"/>
        </a:spcAft>
        <a:buClr>
          <a:srgbClr val="FFFFFF"/>
        </a:buClr>
        <a:buSzPct val="125000"/>
        <a:buFontTx/>
        <a:buChar char="•"/>
        <a:tabLst/>
        <a:defRPr b="1" baseline="0" cap="none" i="0" spc="0" strike="noStrike" sz="5500" u="none">
          <a:ln>
            <a:noFill/>
          </a:ln>
          <a:solidFill>
            <a:srgbClr val="FFFFFF"/>
          </a:solidFill>
          <a:uFillTx/>
          <a:latin typeface="Helvetica Neue"/>
          <a:ea typeface="Helvetica Neue"/>
          <a:cs typeface="Helvetica Neue"/>
          <a:sym typeface="Helvetica Neue"/>
        </a:defRPr>
      </a:lvl3pPr>
      <a:lvl4pPr marL="2632604" marR="0" indent="-727604" algn="l" defTabSz="825500" rtl="0" latinLnBrk="0">
        <a:lnSpc>
          <a:spcPct val="100000"/>
        </a:lnSpc>
        <a:spcBef>
          <a:spcPts val="5900"/>
        </a:spcBef>
        <a:spcAft>
          <a:spcPts val="0"/>
        </a:spcAft>
        <a:buClr>
          <a:srgbClr val="FFFFFF"/>
        </a:buClr>
        <a:buSzPct val="125000"/>
        <a:buFontTx/>
        <a:buChar char="•"/>
        <a:tabLst/>
        <a:defRPr b="1" baseline="0" cap="none" i="0" spc="0" strike="noStrike" sz="5500" u="none">
          <a:ln>
            <a:noFill/>
          </a:ln>
          <a:solidFill>
            <a:srgbClr val="FFFFFF"/>
          </a:solidFill>
          <a:uFillTx/>
          <a:latin typeface="Helvetica Neue"/>
          <a:ea typeface="Helvetica Neue"/>
          <a:cs typeface="Helvetica Neue"/>
          <a:sym typeface="Helvetica Neue"/>
        </a:defRPr>
      </a:lvl4pPr>
      <a:lvl5pPr marL="3267604" marR="0" indent="-727604" algn="l" defTabSz="825500" rtl="0" latinLnBrk="0">
        <a:lnSpc>
          <a:spcPct val="100000"/>
        </a:lnSpc>
        <a:spcBef>
          <a:spcPts val="5900"/>
        </a:spcBef>
        <a:spcAft>
          <a:spcPts val="0"/>
        </a:spcAft>
        <a:buClr>
          <a:srgbClr val="FFFFFF"/>
        </a:buClr>
        <a:buSzPct val="125000"/>
        <a:buFontTx/>
        <a:buChar char="•"/>
        <a:tabLst/>
        <a:defRPr b="1" baseline="0" cap="none" i="0" spc="0" strike="noStrike" sz="5500" u="none">
          <a:ln>
            <a:noFill/>
          </a:ln>
          <a:solidFill>
            <a:srgbClr val="FFFFFF"/>
          </a:solidFill>
          <a:uFillTx/>
          <a:latin typeface="Helvetica Neue"/>
          <a:ea typeface="Helvetica Neue"/>
          <a:cs typeface="Helvetica Neue"/>
          <a:sym typeface="Helvetica Neue"/>
        </a:defRPr>
      </a:lvl5pPr>
      <a:lvl6pPr marL="3902604" marR="0" indent="-727604" algn="l" defTabSz="825500" rtl="0" latinLnBrk="0">
        <a:lnSpc>
          <a:spcPct val="100000"/>
        </a:lnSpc>
        <a:spcBef>
          <a:spcPts val="5900"/>
        </a:spcBef>
        <a:spcAft>
          <a:spcPts val="0"/>
        </a:spcAft>
        <a:buClr>
          <a:srgbClr val="FFFFFF"/>
        </a:buClr>
        <a:buSzPct val="125000"/>
        <a:buFontTx/>
        <a:buChar char="•"/>
        <a:tabLst/>
        <a:defRPr b="1" baseline="0" cap="none" i="0" spc="0" strike="noStrike" sz="5500" u="none">
          <a:ln>
            <a:noFill/>
          </a:ln>
          <a:solidFill>
            <a:srgbClr val="FFFFFF"/>
          </a:solidFill>
          <a:uFillTx/>
          <a:latin typeface="Helvetica Neue"/>
          <a:ea typeface="Helvetica Neue"/>
          <a:cs typeface="Helvetica Neue"/>
          <a:sym typeface="Helvetica Neue"/>
        </a:defRPr>
      </a:lvl6pPr>
      <a:lvl7pPr marL="4537604" marR="0" indent="-727604" algn="l" defTabSz="825500" rtl="0" latinLnBrk="0">
        <a:lnSpc>
          <a:spcPct val="100000"/>
        </a:lnSpc>
        <a:spcBef>
          <a:spcPts val="5900"/>
        </a:spcBef>
        <a:spcAft>
          <a:spcPts val="0"/>
        </a:spcAft>
        <a:buClr>
          <a:srgbClr val="FFFFFF"/>
        </a:buClr>
        <a:buSzPct val="125000"/>
        <a:buFontTx/>
        <a:buChar char="•"/>
        <a:tabLst/>
        <a:defRPr b="1" baseline="0" cap="none" i="0" spc="0" strike="noStrike" sz="5500" u="none">
          <a:ln>
            <a:noFill/>
          </a:ln>
          <a:solidFill>
            <a:srgbClr val="FFFFFF"/>
          </a:solidFill>
          <a:uFillTx/>
          <a:latin typeface="Helvetica Neue"/>
          <a:ea typeface="Helvetica Neue"/>
          <a:cs typeface="Helvetica Neue"/>
          <a:sym typeface="Helvetica Neue"/>
        </a:defRPr>
      </a:lvl7pPr>
      <a:lvl8pPr marL="5172604" marR="0" indent="-727604" algn="l" defTabSz="825500" rtl="0" latinLnBrk="0">
        <a:lnSpc>
          <a:spcPct val="100000"/>
        </a:lnSpc>
        <a:spcBef>
          <a:spcPts val="5900"/>
        </a:spcBef>
        <a:spcAft>
          <a:spcPts val="0"/>
        </a:spcAft>
        <a:buClr>
          <a:srgbClr val="FFFFFF"/>
        </a:buClr>
        <a:buSzPct val="125000"/>
        <a:buFontTx/>
        <a:buChar char="•"/>
        <a:tabLst/>
        <a:defRPr b="1" baseline="0" cap="none" i="0" spc="0" strike="noStrike" sz="5500" u="none">
          <a:ln>
            <a:noFill/>
          </a:ln>
          <a:solidFill>
            <a:srgbClr val="FFFFFF"/>
          </a:solidFill>
          <a:uFillTx/>
          <a:latin typeface="Helvetica Neue"/>
          <a:ea typeface="Helvetica Neue"/>
          <a:cs typeface="Helvetica Neue"/>
          <a:sym typeface="Helvetica Neue"/>
        </a:defRPr>
      </a:lvl8pPr>
      <a:lvl9pPr marL="5807604" marR="0" indent="-727604" algn="l" defTabSz="825500" rtl="0" latinLnBrk="0">
        <a:lnSpc>
          <a:spcPct val="100000"/>
        </a:lnSpc>
        <a:spcBef>
          <a:spcPts val="5900"/>
        </a:spcBef>
        <a:spcAft>
          <a:spcPts val="0"/>
        </a:spcAft>
        <a:buClr>
          <a:srgbClr val="FFFFFF"/>
        </a:buClr>
        <a:buSzPct val="125000"/>
        <a:buFontTx/>
        <a:buChar char="•"/>
        <a:tabLst/>
        <a:defRPr b="1" baseline="0" cap="none" i="0" spc="0" strike="noStrike" sz="5500" u="none">
          <a:ln>
            <a:noFill/>
          </a:ln>
          <a:solidFill>
            <a:srgbClr val="FFFFFF"/>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lightstock_79003_medium_garrett_sander.jpg" descr="lightstock_79003_medium_garrett_sander.jpg"/>
          <p:cNvPicPr>
            <a:picLocks noChangeAspect="1"/>
          </p:cNvPicPr>
          <p:nvPr>
            <p:ph type="pic" idx="13"/>
          </p:nvPr>
        </p:nvPicPr>
        <p:blipFill>
          <a:blip r:embed="rId2">
            <a:extLst/>
          </a:blip>
          <a:srcRect l="0" t="7835" r="0" b="19908"/>
          <a:stretch>
            <a:fillRect/>
          </a:stretch>
        </p:blipFill>
        <p:spPr>
          <a:xfrm>
            <a:off x="1782027" y="673100"/>
            <a:ext cx="20823484" cy="10032604"/>
          </a:xfrm>
          <a:prstGeom prst="rect">
            <a:avLst/>
          </a:prstGeom>
        </p:spPr>
      </p:pic>
      <p:sp>
        <p:nvSpPr>
          <p:cNvPr id="120" name="Taking Time for Prayer"/>
          <p:cNvSpPr txBox="1"/>
          <p:nvPr>
            <p:ph type="title"/>
          </p:nvPr>
        </p:nvSpPr>
        <p:spPr>
          <a:xfrm>
            <a:off x="635000" y="11239500"/>
            <a:ext cx="23114000" cy="2006600"/>
          </a:xfrm>
          <a:prstGeom prst="rect">
            <a:avLst/>
          </a:prstGeom>
        </p:spPr>
        <p:txBody>
          <a:bodyPr/>
          <a:lstStyle/>
          <a:p>
            <a:pPr/>
            <a:r>
              <a:t>Taking Time for Prayer</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8" name="lightstock_63859_medium_garrett_sander.jpg" descr="lightstock_63859_medium_garrett_sander.jpg"/>
          <p:cNvPicPr>
            <a:picLocks noChangeAspect="1"/>
          </p:cNvPicPr>
          <p:nvPr>
            <p:ph type="pic" idx="13"/>
          </p:nvPr>
        </p:nvPicPr>
        <p:blipFill>
          <a:blip r:embed="rId2">
            <a:extLst/>
          </a:blip>
          <a:srcRect l="0" t="19925" r="0" b="42568"/>
          <a:stretch>
            <a:fillRect/>
          </a:stretch>
        </p:blipFill>
        <p:spPr>
          <a:prstGeom prst="rect">
            <a:avLst/>
          </a:prstGeom>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1 It happened that while Jesus was praying in a certain place, after He had finished, one of His disciples said to Him, “Lord, teach us to pray just as John also taught his disciples.” 2 And He said to them, “When you pray, say: ‘Father, hallowed be Your name. Your kingdom come. 3 ‘Give us each day our daily bread. 4 ‘And forgive us our sins, For we ourselves also forgive everyone who is indebted to us. And lead us not into temptation.’ ”…"/>
          <p:cNvSpPr txBox="1"/>
          <p:nvPr>
            <p:ph type="body" idx="1"/>
          </p:nvPr>
        </p:nvSpPr>
        <p:spPr>
          <a:prstGeom prst="rect">
            <a:avLst/>
          </a:prstGeom>
        </p:spPr>
        <p:txBody>
          <a:bodyPr>
            <a:noAutofit/>
          </a:bodyPr>
          <a:lstStyle/>
          <a:p>
            <a:pPr/>
            <a:r>
              <a:rPr baseline="31999"/>
              <a:t>1</a:t>
            </a:r>
            <a:r>
              <a:t> It happened that while Jesus was praying in a certain place, after He had finished, one of His disciples said to Him, “Lord, teach us to pray just as John also taught his disciples.” </a:t>
            </a:r>
            <a:r>
              <a:rPr baseline="31999"/>
              <a:t>2</a:t>
            </a:r>
            <a:r>
              <a:t> And He said to them, “When you pray, say: ‘Father, hallowed be Your name. Your kingdom come. </a:t>
            </a:r>
            <a:r>
              <a:rPr baseline="31999"/>
              <a:t>3</a:t>
            </a:r>
            <a:r>
              <a:t> ‘Give us each day our daily bread. </a:t>
            </a:r>
            <a:r>
              <a:rPr baseline="31999"/>
              <a:t>4</a:t>
            </a:r>
            <a:r>
              <a:t> ‘And forgive us our sins, For we ourselves also forgive everyone who is indebted to us. And lead us not into temptation.’ ”</a:t>
            </a:r>
          </a:p>
          <a:p>
            <a:pPr/>
            <a:r>
              <a:t>- Luke 11:1–4</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2" name="lightstock_294642_medium_garrett_sander.jpg" descr="lightstock_294642_medium_garrett_sander.jpg"/>
          <p:cNvPicPr>
            <a:picLocks noChangeAspect="1"/>
          </p:cNvPicPr>
          <p:nvPr>
            <p:ph type="pic" idx="13"/>
          </p:nvPr>
        </p:nvPicPr>
        <p:blipFill>
          <a:blip r:embed="rId2">
            <a:extLst/>
          </a:blip>
          <a:srcRect l="0" t="7820" r="0" b="7820"/>
          <a:stretch>
            <a:fillRect/>
          </a:stretch>
        </p:blipFill>
        <p:spPr>
          <a:prstGeom prst="rect">
            <a:avLst/>
          </a:prstGeom>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39 And He came out and proceeded as was His custom to the Mount of Olives; and the disciples also followed Him. 40 When He arrived at the place, He said to them, “Pray that you may not enter into temptation.” 41 And He withdrew from them about a stone’s throw, and He knelt down and began to pray, 42 saying, “Father, if You are willing, remove this cup from Me; yet not My will, but Yours be done.”…"/>
          <p:cNvSpPr txBox="1"/>
          <p:nvPr>
            <p:ph type="body" idx="1"/>
          </p:nvPr>
        </p:nvSpPr>
        <p:spPr>
          <a:prstGeom prst="rect">
            <a:avLst/>
          </a:prstGeom>
        </p:spPr>
        <p:txBody>
          <a:bodyPr/>
          <a:lstStyle/>
          <a:p>
            <a:pPr/>
            <a:r>
              <a:rPr baseline="31999"/>
              <a:t>39</a:t>
            </a:r>
            <a:r>
              <a:t> And He came out and proceeded as was His custom to the Mount of Olives; and the disciples also followed Him. </a:t>
            </a:r>
            <a:r>
              <a:rPr baseline="31999"/>
              <a:t>40</a:t>
            </a:r>
            <a:r>
              <a:t> When He arrived at the place, He said to them, “Pray that you may not enter into temptation.” </a:t>
            </a:r>
            <a:r>
              <a:rPr baseline="31999"/>
              <a:t>41</a:t>
            </a:r>
            <a:r>
              <a:t> And He withdrew from them about a stone’s throw, and He knelt down and </a:t>
            </a:r>
            <a:r>
              <a:rPr i="1"/>
              <a:t>began</a:t>
            </a:r>
            <a:r>
              <a:t> to pray, </a:t>
            </a:r>
            <a:r>
              <a:rPr baseline="31999"/>
              <a:t>42</a:t>
            </a:r>
            <a:r>
              <a:t> saying, “Father, if You are willing, remove this cup from Me; yet not My will, but Yours be done.”</a:t>
            </a:r>
          </a:p>
          <a:p>
            <a:pPr/>
            <a:r>
              <a:t>- Luke 22:39–42</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6" name="lightstock_243809_medium_garrett_sander.jpg" descr="lightstock_243809_medium_garrett_sander.jpg"/>
          <p:cNvPicPr>
            <a:picLocks noChangeAspect="1"/>
          </p:cNvPicPr>
          <p:nvPr>
            <p:ph type="pic" idx="13"/>
          </p:nvPr>
        </p:nvPicPr>
        <p:blipFill>
          <a:blip r:embed="rId2">
            <a:extLst/>
          </a:blip>
          <a:srcRect l="0" t="7752" r="0" b="7752"/>
          <a:stretch>
            <a:fillRect/>
          </a:stretch>
        </p:blipFill>
        <p:spPr>
          <a:prstGeom prst="rect">
            <a:avLst/>
          </a:prstGeom>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8" name="lightstock_803_medium_garrett_sander.jpg" descr="lightstock_803_medium_garrett_sander.jpg"/>
          <p:cNvPicPr>
            <a:picLocks noChangeAspect="1"/>
          </p:cNvPicPr>
          <p:nvPr>
            <p:ph type="pic" idx="13"/>
          </p:nvPr>
        </p:nvPicPr>
        <p:blipFill>
          <a:blip r:embed="rId2">
            <a:extLst/>
          </a:blip>
          <a:srcRect l="0" t="7820" r="0" b="7820"/>
          <a:stretch>
            <a:fillRect/>
          </a:stretch>
        </p:blipFill>
        <p:spPr>
          <a:prstGeom prst="rect">
            <a:avLst/>
          </a:prstGeom>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2" name="lightstock_803_medium_garrett_sander.jpg" descr="lightstock_803_medium_garrett_sander.jpg"/>
          <p:cNvPicPr>
            <a:picLocks noChangeAspect="1"/>
          </p:cNvPicPr>
          <p:nvPr>
            <p:ph type="pic" idx="13"/>
          </p:nvPr>
        </p:nvPicPr>
        <p:blipFill>
          <a:blip r:embed="rId2">
            <a:extLst/>
          </a:blip>
          <a:srcRect l="0" t="7820" r="0" b="7820"/>
          <a:stretch>
            <a:fillRect/>
          </a:stretch>
        </p:blipFill>
        <p:spPr>
          <a:prstGeom prst="rect">
            <a:avLst/>
          </a:prstGeom>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15 But the news about Him was spreading even farther, and large crowds were gathering to hear Him and to be healed of their sicknesses. 16 But Jesus Himself would often slip away to the wilderness and pray.…"/>
          <p:cNvSpPr txBox="1"/>
          <p:nvPr>
            <p:ph type="body" idx="1"/>
          </p:nvPr>
        </p:nvSpPr>
        <p:spPr>
          <a:prstGeom prst="rect">
            <a:avLst/>
          </a:prstGeom>
        </p:spPr>
        <p:txBody>
          <a:bodyPr/>
          <a:lstStyle/>
          <a:p>
            <a:pPr/>
            <a:r>
              <a:rPr baseline="31999"/>
              <a:t>15</a:t>
            </a:r>
            <a:r>
              <a:t> But the news about Him was spreading even farther, and large crowds were gathering to hear </a:t>
            </a:r>
            <a:r>
              <a:rPr i="1"/>
              <a:t>Him</a:t>
            </a:r>
            <a:r>
              <a:t> and to be healed of their sicknesses. </a:t>
            </a:r>
            <a:r>
              <a:rPr baseline="31999"/>
              <a:t>16</a:t>
            </a:r>
            <a:r>
              <a:t> But Jesus Himself would </a:t>
            </a:r>
            <a:r>
              <a:rPr i="1"/>
              <a:t>often</a:t>
            </a:r>
            <a:r>
              <a:t> slip away to the wilderness and pray.</a:t>
            </a:r>
          </a:p>
          <a:p>
            <a:pPr/>
            <a:r>
              <a:t>- Luke 5:15–16</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6" name="valley-1349352_1920.jpg" descr="valley-1349352_1920.jpg"/>
          <p:cNvPicPr>
            <a:picLocks noChangeAspect="1"/>
          </p:cNvPicPr>
          <p:nvPr>
            <p:ph type="pic" idx="13"/>
          </p:nvPr>
        </p:nvPicPr>
        <p:blipFill>
          <a:blip r:embed="rId2">
            <a:extLst/>
          </a:blip>
          <a:srcRect l="0" t="25000" r="0" b="0"/>
          <a:stretch>
            <a:fillRect/>
          </a:stretch>
        </p:blipFill>
        <p:spPr>
          <a:prstGeom prst="rect">
            <a:avLst/>
          </a:prstGeom>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12 It was at this time that He went off to the mountain to pray, and He spent the whole night in prayer to God. 13 And when day came, He called His disciples to Him and chose twelve of them, whom He also named as apostles:…"/>
          <p:cNvSpPr txBox="1"/>
          <p:nvPr>
            <p:ph type="body" idx="1"/>
          </p:nvPr>
        </p:nvSpPr>
        <p:spPr>
          <a:prstGeom prst="rect">
            <a:avLst/>
          </a:prstGeom>
        </p:spPr>
        <p:txBody>
          <a:bodyPr/>
          <a:lstStyle/>
          <a:p>
            <a:pPr/>
            <a:r>
              <a:rPr baseline="31999"/>
              <a:t>12</a:t>
            </a:r>
            <a:r>
              <a:t> It was at this time that He went off to the mountain to pray, and He spent the whole night in prayer to God. </a:t>
            </a:r>
            <a:r>
              <a:rPr baseline="31999"/>
              <a:t>13</a:t>
            </a:r>
            <a:r>
              <a:t> And when day came, He called His disciples to Him and chose twelve of them, whom He also named as apostles:</a:t>
            </a:r>
          </a:p>
          <a:p>
            <a:pPr/>
            <a:r>
              <a:t>- Luke 6:12–13</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0" name="zugspitze-1048995_1920.jpg" descr="zugspitze-1048995_1920.jpg"/>
          <p:cNvPicPr>
            <a:picLocks noChangeAspect="1"/>
          </p:cNvPicPr>
          <p:nvPr>
            <p:ph type="pic" idx="13"/>
          </p:nvPr>
        </p:nvPicPr>
        <p:blipFill>
          <a:blip r:embed="rId2">
            <a:extLst/>
          </a:blip>
          <a:srcRect l="0" t="7812" r="0" b="7812"/>
          <a:stretch>
            <a:fillRect/>
          </a:stretch>
        </p:blipFill>
        <p:spPr>
          <a:prstGeom prst="rect">
            <a:avLst/>
          </a:prstGeom>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18 And it happened that while He was praying alone, the disciples were with Him, and He questioned them, saying, “Who do the people say that I am?”…"/>
          <p:cNvSpPr txBox="1"/>
          <p:nvPr>
            <p:ph type="body" idx="1"/>
          </p:nvPr>
        </p:nvSpPr>
        <p:spPr>
          <a:prstGeom prst="rect">
            <a:avLst/>
          </a:prstGeom>
        </p:spPr>
        <p:txBody>
          <a:bodyPr/>
          <a:lstStyle/>
          <a:p>
            <a:pPr/>
            <a:r>
              <a:rPr baseline="31999"/>
              <a:t>18</a:t>
            </a:r>
            <a:r>
              <a:t> And it happened that while He was praying alone, the disciples were with Him, and He questioned them, saying, “Who do the people say that I am?”</a:t>
            </a:r>
          </a:p>
          <a:p>
            <a:pPr/>
            <a:r>
              <a:t>- Luke 9:18</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4" name="people-2604834_1920.jpg" descr="people-2604834_1920.jpg"/>
          <p:cNvPicPr>
            <a:picLocks noChangeAspect="1"/>
          </p:cNvPicPr>
          <p:nvPr>
            <p:ph type="pic" idx="13"/>
          </p:nvPr>
        </p:nvPicPr>
        <p:blipFill>
          <a:blip r:embed="rId2">
            <a:extLst/>
          </a:blip>
          <a:srcRect l="0" t="7845" r="0" b="7845"/>
          <a:stretch>
            <a:fillRect/>
          </a:stretch>
        </p:blipFill>
        <p:spPr>
          <a:prstGeom prst="rect">
            <a:avLst/>
          </a:prstGeom>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28 Some eight days after these sayings, He took along Peter and John and James, and went up on the mountain to pray. 29 And while He was praying, the appearance of His face became different, and His clothing became white and gleaming.…"/>
          <p:cNvSpPr txBox="1"/>
          <p:nvPr>
            <p:ph type="body" idx="1"/>
          </p:nvPr>
        </p:nvSpPr>
        <p:spPr>
          <a:prstGeom prst="rect">
            <a:avLst/>
          </a:prstGeom>
        </p:spPr>
        <p:txBody>
          <a:bodyPr/>
          <a:lstStyle/>
          <a:p>
            <a:pPr/>
            <a:r>
              <a:rPr baseline="31999"/>
              <a:t>28</a:t>
            </a:r>
            <a:r>
              <a:t> Some eight days after these sayings, He took along Peter and John and James, and went up on the mountain to pray. </a:t>
            </a:r>
            <a:r>
              <a:rPr baseline="31999"/>
              <a:t>29</a:t>
            </a:r>
            <a:r>
              <a:t> And while He was praying, the appearance of His face became different, and His clothing </a:t>
            </a:r>
            <a:r>
              <a:rPr i="1"/>
              <a:t>became</a:t>
            </a:r>
            <a:r>
              <a:t> white </a:t>
            </a:r>
            <a:r>
              <a:rPr i="1"/>
              <a:t>and</a:t>
            </a:r>
            <a:r>
              <a:t> gleaming.</a:t>
            </a:r>
          </a:p>
          <a:p>
            <a:pPr/>
            <a:r>
              <a:t>- Luke 9:28–29</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