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-1291579"/>
            <a:ext cx="29260800" cy="19507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2921000" y="330200"/>
            <a:ext cx="18542000" cy="9207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8016875" y="-63500"/>
            <a:ext cx="19831050" cy="13220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9972675" y="2125132"/>
            <a:ext cx="16402050" cy="10934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290800" y="6870700"/>
            <a:ext cx="8343900" cy="5562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316200" y="952500"/>
            <a:ext cx="8305800" cy="553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1739900" y="-258233"/>
            <a:ext cx="20065999" cy="133773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jpeg"/><Relationship Id="rId3" Type="http://schemas.openxmlformats.org/officeDocument/2006/relationships/hyperlink" Target="https://www.flickr.com/photos/isawnyu/5632838216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ompass Rose"/>
          <p:cNvSpPr/>
          <p:nvPr/>
        </p:nvSpPr>
        <p:spPr>
          <a:xfrm>
            <a:off x="23114007" y="12445992"/>
            <a:ext cx="1269994" cy="1270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7" h="21548" fill="norm" stroke="1" extrusionOk="0">
                <a:moveTo>
                  <a:pt x="10800" y="0"/>
                </a:moveTo>
                <a:cubicBezTo>
                  <a:pt x="10772" y="0"/>
                  <a:pt x="10743" y="52"/>
                  <a:pt x="10721" y="155"/>
                </a:cubicBezTo>
                <a:lnTo>
                  <a:pt x="10375" y="1796"/>
                </a:lnTo>
                <a:cubicBezTo>
                  <a:pt x="5746" y="1987"/>
                  <a:pt x="2007" y="5696"/>
                  <a:pt x="1760" y="10321"/>
                </a:cubicBezTo>
                <a:lnTo>
                  <a:pt x="154" y="10646"/>
                </a:lnTo>
                <a:cubicBezTo>
                  <a:pt x="-52" y="10688"/>
                  <a:pt x="-52" y="10758"/>
                  <a:pt x="154" y="10801"/>
                </a:cubicBezTo>
                <a:lnTo>
                  <a:pt x="1754" y="11141"/>
                </a:lnTo>
                <a:cubicBezTo>
                  <a:pt x="1924" y="15816"/>
                  <a:pt x="5656" y="19594"/>
                  <a:pt x="10305" y="19821"/>
                </a:cubicBezTo>
                <a:lnTo>
                  <a:pt x="10620" y="21394"/>
                </a:lnTo>
                <a:cubicBezTo>
                  <a:pt x="10662" y="21600"/>
                  <a:pt x="10731" y="21600"/>
                  <a:pt x="10775" y="21394"/>
                </a:cubicBezTo>
                <a:lnTo>
                  <a:pt x="11106" y="19825"/>
                </a:lnTo>
                <a:cubicBezTo>
                  <a:pt x="15766" y="19641"/>
                  <a:pt x="19527" y="15891"/>
                  <a:pt x="19740" y="11227"/>
                </a:cubicBezTo>
                <a:lnTo>
                  <a:pt x="21342" y="10902"/>
                </a:lnTo>
                <a:cubicBezTo>
                  <a:pt x="21548" y="10861"/>
                  <a:pt x="21548" y="10791"/>
                  <a:pt x="21342" y="10747"/>
                </a:cubicBezTo>
                <a:lnTo>
                  <a:pt x="19740" y="10407"/>
                </a:lnTo>
                <a:cubicBezTo>
                  <a:pt x="19536" y="5770"/>
                  <a:pt x="15825" y="2031"/>
                  <a:pt x="11207" y="1798"/>
                </a:cubicBezTo>
                <a:lnTo>
                  <a:pt x="10876" y="155"/>
                </a:lnTo>
                <a:cubicBezTo>
                  <a:pt x="10855" y="52"/>
                  <a:pt x="10828" y="0"/>
                  <a:pt x="10800" y="0"/>
                </a:cubicBezTo>
                <a:close/>
                <a:moveTo>
                  <a:pt x="10128" y="2961"/>
                </a:moveTo>
                <a:lnTo>
                  <a:pt x="9084" y="7911"/>
                </a:lnTo>
                <a:lnTo>
                  <a:pt x="5355" y="5093"/>
                </a:lnTo>
                <a:cubicBezTo>
                  <a:pt x="6623" y="3891"/>
                  <a:pt x="8286" y="3106"/>
                  <a:pt x="10128" y="2961"/>
                </a:cubicBezTo>
                <a:close/>
                <a:moveTo>
                  <a:pt x="11442" y="2968"/>
                </a:moveTo>
                <a:cubicBezTo>
                  <a:pt x="13320" y="3134"/>
                  <a:pt x="15011" y="3963"/>
                  <a:pt x="16277" y="5222"/>
                </a:cubicBezTo>
                <a:lnTo>
                  <a:pt x="12463" y="8045"/>
                </a:lnTo>
                <a:lnTo>
                  <a:pt x="11442" y="2968"/>
                </a:lnTo>
                <a:close/>
                <a:moveTo>
                  <a:pt x="5095" y="5348"/>
                </a:moveTo>
                <a:lnTo>
                  <a:pt x="7854" y="9089"/>
                </a:lnTo>
                <a:lnTo>
                  <a:pt x="2927" y="10086"/>
                </a:lnTo>
                <a:cubicBezTo>
                  <a:pt x="3094" y="8254"/>
                  <a:pt x="3889" y="6602"/>
                  <a:pt x="5095" y="5348"/>
                </a:cubicBezTo>
                <a:close/>
                <a:moveTo>
                  <a:pt x="16510" y="5465"/>
                </a:moveTo>
                <a:cubicBezTo>
                  <a:pt x="17671" y="6721"/>
                  <a:pt x="18428" y="8354"/>
                  <a:pt x="18576" y="10160"/>
                </a:cubicBezTo>
                <a:lnTo>
                  <a:pt x="13748" y="9136"/>
                </a:lnTo>
                <a:lnTo>
                  <a:pt x="16510" y="5465"/>
                </a:lnTo>
                <a:close/>
                <a:moveTo>
                  <a:pt x="10684" y="9451"/>
                </a:moveTo>
                <a:cubicBezTo>
                  <a:pt x="11108" y="9431"/>
                  <a:pt x="11535" y="9615"/>
                  <a:pt x="11808" y="9981"/>
                </a:cubicBezTo>
                <a:cubicBezTo>
                  <a:pt x="12244" y="10568"/>
                  <a:pt x="12124" y="11399"/>
                  <a:pt x="11539" y="11837"/>
                </a:cubicBezTo>
                <a:cubicBezTo>
                  <a:pt x="10954" y="12274"/>
                  <a:pt x="10125" y="12154"/>
                  <a:pt x="9688" y="11567"/>
                </a:cubicBezTo>
                <a:cubicBezTo>
                  <a:pt x="9252" y="10980"/>
                  <a:pt x="9372" y="10150"/>
                  <a:pt x="9957" y="9712"/>
                </a:cubicBezTo>
                <a:cubicBezTo>
                  <a:pt x="10177" y="9548"/>
                  <a:pt x="10430" y="9463"/>
                  <a:pt x="10684" y="9451"/>
                </a:cubicBezTo>
                <a:close/>
                <a:moveTo>
                  <a:pt x="2915" y="11387"/>
                </a:moveTo>
                <a:lnTo>
                  <a:pt x="7972" y="12459"/>
                </a:lnTo>
                <a:lnTo>
                  <a:pt x="5102" y="16278"/>
                </a:lnTo>
                <a:cubicBezTo>
                  <a:pt x="3860" y="14990"/>
                  <a:pt x="3053" y="13280"/>
                  <a:pt x="2915" y="11387"/>
                </a:cubicBezTo>
                <a:close/>
                <a:moveTo>
                  <a:pt x="18574" y="11461"/>
                </a:moveTo>
                <a:cubicBezTo>
                  <a:pt x="18421" y="13322"/>
                  <a:pt x="17623" y="15001"/>
                  <a:pt x="16401" y="16271"/>
                </a:cubicBezTo>
                <a:lnTo>
                  <a:pt x="13596" y="12468"/>
                </a:lnTo>
                <a:lnTo>
                  <a:pt x="18574" y="11461"/>
                </a:lnTo>
                <a:close/>
                <a:moveTo>
                  <a:pt x="12399" y="13700"/>
                </a:moveTo>
                <a:lnTo>
                  <a:pt x="16141" y="16527"/>
                </a:lnTo>
                <a:cubicBezTo>
                  <a:pt x="14870" y="17732"/>
                  <a:pt x="13201" y="18518"/>
                  <a:pt x="11353" y="18660"/>
                </a:cubicBezTo>
                <a:lnTo>
                  <a:pt x="12399" y="13700"/>
                </a:lnTo>
                <a:close/>
                <a:moveTo>
                  <a:pt x="9094" y="13803"/>
                </a:moveTo>
                <a:lnTo>
                  <a:pt x="10070" y="18653"/>
                </a:lnTo>
                <a:cubicBezTo>
                  <a:pt x="8264" y="18497"/>
                  <a:pt x="6631" y="17728"/>
                  <a:pt x="5380" y="16554"/>
                </a:cubicBezTo>
                <a:lnTo>
                  <a:pt x="9094" y="13803"/>
                </a:lnTo>
                <a:close/>
              </a:path>
            </a:pathLst>
          </a:custGeom>
          <a:solidFill>
            <a:schemeClr val="accent1">
              <a:hueOff val="373667"/>
              <a:lumOff val="-1725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assport-2642170_1920.jpg" descr="passport-2642170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6672" r="0" b="11059"/>
          <a:stretch>
            <a:fillRect/>
          </a:stretch>
        </p:blipFill>
        <p:spPr>
          <a:xfrm>
            <a:off x="1333393" y="673100"/>
            <a:ext cx="21720752" cy="10464900"/>
          </a:xfrm>
          <a:prstGeom prst="rect">
            <a:avLst/>
          </a:prstGeom>
        </p:spPr>
      </p:pic>
      <p:sp>
        <p:nvSpPr>
          <p:cNvPr id="122" name="Saintly Citizens"/>
          <p:cNvSpPr txBox="1"/>
          <p:nvPr>
            <p:ph type="title"/>
          </p:nvPr>
        </p:nvSpPr>
        <p:spPr>
          <a:xfrm>
            <a:off x="635000" y="112395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Saintly Citizens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accusation-anger-angry-984950.jpg" descr="accusation-anger-angry-98495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5690" r="0" b="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baby-472923_1920.jpg" descr="baby-472923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4229" r="0" b="11527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wall-2396055_1920.jpg" descr="wall-2396055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0648" t="0" r="10648" b="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5632838216_5de8f3614a_o.jpg" descr="5632838216_5de8f3614a_o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2500" r="0" b="125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31" name="Photo courtesy: The Institute for the Study of the Ancient World, https://www.flickr.com/photos/isawnyu/5632838216"/>
          <p:cNvSpPr txBox="1"/>
          <p:nvPr/>
        </p:nvSpPr>
        <p:spPr>
          <a:xfrm>
            <a:off x="-1" y="13428321"/>
            <a:ext cx="8556347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/>
            </a:pPr>
            <a:r>
              <a:t>Photo courtesy: The Institute for the Study of the Ancient World, </a:t>
            </a:r>
            <a:r>
              <a:rPr u="sng">
                <a:hlinkClick r:id="rId3" invalidUrl="" action="" tgtFrame="" tooltip="" history="1" highlightClick="0" endSnd="0"/>
              </a:rPr>
              <a:t>https://www.flickr.com/photos/isawnyu/5632838216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eople-4050698_1920.jpg" descr="people-4050698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tent-2461376_1920.jpg" descr="tent-2461376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7129" t="0" r="17129" b="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lightstock_255923_small_garrett_sander.jpg" descr="lightstock_255923_small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