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b="0" sz="5400"/>
            </a:lvl1pPr>
            <a:lvl2pPr marL="0" indent="0" algn="ctr">
              <a:spcBef>
                <a:spcPts val="0"/>
              </a:spcBef>
              <a:buClrTx/>
              <a:buSzTx/>
              <a:buNone/>
              <a:defRPr b="0" sz="5400"/>
            </a:lvl2pPr>
            <a:lvl3pPr marL="0" indent="0" algn="ctr">
              <a:spcBef>
                <a:spcPts val="0"/>
              </a:spcBef>
              <a:buClrTx/>
              <a:buSzTx/>
              <a:buNone/>
              <a:defRPr b="0" sz="5400"/>
            </a:lvl3pPr>
            <a:lvl4pPr marL="0" indent="0" algn="ctr">
              <a:spcBef>
                <a:spcPts val="0"/>
              </a:spcBef>
              <a:buClrTx/>
              <a:buSzTx/>
              <a:buNone/>
              <a:defRPr b="0" sz="5400"/>
            </a:lvl4pPr>
            <a:lvl5pPr marL="0" indent="0" algn="ctr">
              <a:spcBef>
                <a:spcPts val="0"/>
              </a:spcBef>
              <a:buClrTx/>
              <a:buSzTx/>
              <a:buNone/>
              <a:defRPr b="0"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2387600" y="8953500"/>
            <a:ext cx="19621500" cy="585521"/>
          </a:xfrm>
          <a:prstGeom prst="rect">
            <a:avLst/>
          </a:prstGeom>
        </p:spPr>
        <p:txBody>
          <a:bodyPr anchor="t">
            <a:spAutoFit/>
          </a:bodyPr>
          <a:lstStyle>
            <a:lvl1pPr marL="0" indent="0" algn="ctr">
              <a:spcBef>
                <a:spcPts val="0"/>
              </a:spcBef>
              <a:buClrTx/>
              <a:buSzTx/>
              <a:buNone/>
              <a:defRPr b="0" i="1" sz="3200"/>
            </a:lvl1pPr>
          </a:lstStyle>
          <a:p>
            <a:pPr/>
            <a:r>
              <a:t>–Johnny Appleseed</a:t>
            </a:r>
          </a:p>
        </p:txBody>
      </p:sp>
      <p:sp>
        <p:nvSpPr>
          <p:cNvPr id="94" name="“Type a quote here.”"/>
          <p:cNvSpPr txBox="1"/>
          <p:nvPr>
            <p:ph type="body" sz="quarter" idx="14"/>
          </p:nvPr>
        </p:nvSpPr>
        <p:spPr>
          <a:xfrm>
            <a:off x="2387600" y="6076950"/>
            <a:ext cx="19621500" cy="825500"/>
          </a:xfrm>
          <a:prstGeom prst="rect">
            <a:avLst/>
          </a:prstGeom>
        </p:spPr>
        <p:txBody>
          <a:bodyPr>
            <a:spAutoFit/>
          </a:bodyPr>
          <a:lstStyle>
            <a:lvl1pPr marL="0" indent="0" algn="ctr">
              <a:spcBef>
                <a:spcPts val="0"/>
              </a:spcBef>
              <a:buClrTx/>
              <a:buSzTx/>
              <a:buNone/>
              <a:defRPr b="0"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b="0" sz="5400"/>
            </a:lvl1pPr>
            <a:lvl2pPr marL="0" indent="0" algn="ctr">
              <a:spcBef>
                <a:spcPts val="0"/>
              </a:spcBef>
              <a:buClrTx/>
              <a:buSzTx/>
              <a:buNone/>
              <a:defRPr b="0" sz="5400"/>
            </a:lvl2pPr>
            <a:lvl3pPr marL="0" indent="0" algn="ctr">
              <a:spcBef>
                <a:spcPts val="0"/>
              </a:spcBef>
              <a:buClrTx/>
              <a:buSzTx/>
              <a:buNone/>
              <a:defRPr b="0" sz="5400"/>
            </a:lvl3pPr>
            <a:lvl4pPr marL="0" indent="0" algn="ctr">
              <a:spcBef>
                <a:spcPts val="0"/>
              </a:spcBef>
              <a:buClrTx/>
              <a:buSzTx/>
              <a:buNone/>
              <a:defRPr b="0" sz="5400"/>
            </a:lvl4pPr>
            <a:lvl5pPr marL="0" indent="0" algn="ctr">
              <a:spcBef>
                <a:spcPts val="0"/>
              </a:spcBef>
              <a:buClrTx/>
              <a:buSzTx/>
              <a:buNone/>
              <a:defRPr b="0"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b="0" sz="5400"/>
            </a:lvl1pPr>
            <a:lvl2pPr marL="0" indent="0" algn="ctr">
              <a:spcBef>
                <a:spcPts val="0"/>
              </a:spcBef>
              <a:buClrTx/>
              <a:buSzTx/>
              <a:buNone/>
              <a:defRPr b="0" sz="5400"/>
            </a:lvl2pPr>
            <a:lvl3pPr marL="0" indent="0" algn="ctr">
              <a:spcBef>
                <a:spcPts val="0"/>
              </a:spcBef>
              <a:buClrTx/>
              <a:buSzTx/>
              <a:buNone/>
              <a:defRPr b="0" sz="5400"/>
            </a:lvl3pPr>
            <a:lvl4pPr marL="0" indent="0" algn="ctr">
              <a:spcBef>
                <a:spcPts val="0"/>
              </a:spcBef>
              <a:buClrTx/>
              <a:buSzTx/>
              <a:buNone/>
              <a:defRPr b="0" sz="5400"/>
            </a:lvl4pPr>
            <a:lvl5pPr marL="0" indent="0" algn="ctr">
              <a:spcBef>
                <a:spcPts val="0"/>
              </a:spcBef>
              <a:buClrTx/>
              <a:buSzTx/>
              <a:buNone/>
              <a:defRPr b="0"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buClrTx/>
              <a:defRPr b="0" sz="3800"/>
            </a:lvl1pPr>
            <a:lvl2pPr marL="1117600" indent="-558800">
              <a:spcBef>
                <a:spcPts val="4500"/>
              </a:spcBef>
              <a:buClrTx/>
              <a:defRPr b="0" sz="3800"/>
            </a:lvl2pPr>
            <a:lvl3pPr marL="1676400" indent="-558800">
              <a:spcBef>
                <a:spcPts val="4500"/>
              </a:spcBef>
              <a:buClrTx/>
              <a:defRPr b="0" sz="3800"/>
            </a:lvl3pPr>
            <a:lvl4pPr marL="2235200" indent="-558800">
              <a:spcBef>
                <a:spcPts val="4500"/>
              </a:spcBef>
              <a:buClrTx/>
              <a:defRPr b="0" sz="3800"/>
            </a:lvl4pPr>
            <a:lvl5pPr marL="2794000" indent="-558800">
              <a:spcBef>
                <a:spcPts val="4500"/>
              </a:spcBef>
              <a:buClrTx/>
              <a:defRPr b="0"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Image"/>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Image"/>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9pPr>
    </p:titleStyle>
    <p:bodyStyle>
      <a:lvl1pPr marL="859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1pPr>
      <a:lvl2pPr marL="1494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2pPr>
      <a:lvl3pPr marL="2129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3pPr>
      <a:lvl4pPr marL="2764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4pPr>
      <a:lvl5pPr marL="3399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5pPr>
      <a:lvl6pPr marL="4034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6pPr>
      <a:lvl7pPr marL="4669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7pPr>
      <a:lvl8pPr marL="5304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8pPr>
      <a:lvl9pPr marL="5939895" marR="0" indent="-859895" algn="l" defTabSz="825500" rtl="0" latinLnBrk="0">
        <a:lnSpc>
          <a:spcPct val="100000"/>
        </a:lnSpc>
        <a:spcBef>
          <a:spcPts val="5900"/>
        </a:spcBef>
        <a:spcAft>
          <a:spcPts val="0"/>
        </a:spcAft>
        <a:buClr>
          <a:srgbClr val="FFFFFF"/>
        </a:buClr>
        <a:buSzPct val="125000"/>
        <a:buFontTx/>
        <a:buChar char="•"/>
        <a:tabLst/>
        <a:defRPr b="1" baseline="0" cap="none" i="0" spc="0" strike="noStrike" sz="6500" u="none">
          <a:ln>
            <a:noFill/>
          </a:ln>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lightstock_338349_medium_garrett_sander.jpg" descr="lightstock_338349_medium_garrett_sander.jpg"/>
          <p:cNvPicPr>
            <a:picLocks noChangeAspect="1"/>
          </p:cNvPicPr>
          <p:nvPr>
            <p:ph type="pic" idx="13"/>
          </p:nvPr>
        </p:nvPicPr>
        <p:blipFill>
          <a:blip r:embed="rId2">
            <a:extLst/>
          </a:blip>
          <a:srcRect l="0" t="23452" r="0" b="23452"/>
          <a:stretch>
            <a:fillRect/>
          </a:stretch>
        </p:blipFill>
        <p:spPr>
          <a:prstGeom prst="rect">
            <a:avLst/>
          </a:prstGeom>
        </p:spPr>
      </p:pic>
      <p:sp>
        <p:nvSpPr>
          <p:cNvPr id="120" name="Prayers of Glory"/>
          <p:cNvSpPr txBox="1"/>
          <p:nvPr/>
        </p:nvSpPr>
        <p:spPr>
          <a:xfrm>
            <a:off x="10951920" y="9901229"/>
            <a:ext cx="10709759" cy="17875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11200">
                <a:solidFill>
                  <a:srgbClr val="000000"/>
                </a:solidFill>
                <a:latin typeface="+mn-lt"/>
                <a:ea typeface="+mn-ea"/>
                <a:cs typeface="+mn-cs"/>
                <a:sym typeface="Helvetica Neue Medium"/>
              </a:defRPr>
            </a:lvl1pPr>
          </a:lstStyle>
          <a:p>
            <a:pPr/>
            <a:r>
              <a:t>Prayers of Glory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adult-african-announcing-1059114.jpg" descr="adult-african-announcing-1059114.jpg"/>
          <p:cNvPicPr>
            <a:picLocks noChangeAspect="1"/>
          </p:cNvPicPr>
          <p:nvPr>
            <p:ph type="pic" idx="13"/>
          </p:nvPr>
        </p:nvPicPr>
        <p:blipFill>
          <a:blip r:embed="rId2">
            <a:extLst/>
          </a:blip>
          <a:srcRect l="0" t="4504" r="0" b="28371"/>
          <a:stretch>
            <a:fillRect/>
          </a:stretch>
        </p:blipFill>
        <p:spPr>
          <a:prstGeom prst="rect">
            <a:avLst/>
          </a:prstGeom>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 name="lightstock_555229_medium_garrett_sander.jpg" descr="lightstock_555229_medium_garrett_sander.jpg"/>
          <p:cNvPicPr>
            <a:picLocks noChangeAspect="1"/>
          </p:cNvPicPr>
          <p:nvPr>
            <p:ph type="pic" idx="13"/>
          </p:nvPr>
        </p:nvPicPr>
        <p:blipFill>
          <a:blip r:embed="rId2">
            <a:extLst/>
          </a:blip>
          <a:srcRect l="1773" t="9316" r="1773" b="9316"/>
          <a:stretch>
            <a:fillRect/>
          </a:stretch>
        </p:blipFill>
        <p:spPr>
          <a:prstGeom prst="rect">
            <a:avLst/>
          </a:prstGeom>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 name="finish-1414156_1920.jpg" descr="finish-1414156_1920.jpg"/>
          <p:cNvPicPr>
            <a:picLocks noChangeAspect="1"/>
          </p:cNvPicPr>
          <p:nvPr>
            <p:ph type="pic" idx="13"/>
          </p:nvPr>
        </p:nvPicPr>
        <p:blipFill>
          <a:blip r:embed="rId2">
            <a:extLst/>
          </a:blip>
          <a:srcRect l="0" t="7812" r="0" b="7812"/>
          <a:stretch>
            <a:fillRect/>
          </a:stretch>
        </p:blipFill>
        <p:spPr>
          <a:prstGeom prst="rect">
            <a:avLst/>
          </a:prstGeom>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4 “I glorified You on the earth, having accomplished the work which You have given Me to do. 5 “Now, Father, glorify Me together with Yourself, with the glory which I had with You before the world was.…"/>
          <p:cNvSpPr txBox="1"/>
          <p:nvPr>
            <p:ph type="body" idx="1"/>
          </p:nvPr>
        </p:nvSpPr>
        <p:spPr>
          <a:prstGeom prst="rect">
            <a:avLst/>
          </a:prstGeom>
        </p:spPr>
        <p:txBody>
          <a:bodyPr/>
          <a:lstStyle/>
          <a:p>
            <a:pPr/>
            <a:r>
              <a:rPr baseline="31999"/>
              <a:t>4</a:t>
            </a:r>
            <a:r>
              <a:t> “I glorified You on the earth, having accomplished the work which You have given Me to do. </a:t>
            </a:r>
            <a:r>
              <a:rPr baseline="31999"/>
              <a:t>5</a:t>
            </a:r>
            <a:r>
              <a:t> “Now, Father, glorify Me together with Yourself, with the glory which I had with You before the world was.</a:t>
            </a:r>
          </a:p>
          <a:p>
            <a:pPr/>
            <a:r>
              <a:t>- John 17:4–5</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lightstock_100144_medium_garrett_sander.jpg" descr="lightstock_100144_medium_garrett_sander.jpg"/>
          <p:cNvPicPr>
            <a:picLocks noChangeAspect="1"/>
          </p:cNvPicPr>
          <p:nvPr>
            <p:ph type="pic" idx="13"/>
          </p:nvPr>
        </p:nvPicPr>
        <p:blipFill>
          <a:blip r:embed="rId2">
            <a:extLst/>
          </a:blip>
          <a:srcRect l="0" t="7820" r="0" b="7820"/>
          <a:stretch>
            <a:fillRect/>
          </a:stretch>
        </p:blipFill>
        <p:spPr>
          <a:prstGeom prst="rect">
            <a:avLst/>
          </a:prstGeom>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9 “I ask on their behalf; I do not ask on behalf of the world, but of those whom You have given Me; for they are Yours; 10 and all things that are Mine are Yours, and Yours are Mine; and I have been glorified in them. 11 “I am no longer in the world; and yet they themselves are in the world, and I come to You. Holy Father, keep them in Your name, the name which You have given Me, that they may be one even as We are.…"/>
          <p:cNvSpPr txBox="1"/>
          <p:nvPr>
            <p:ph type="body" idx="1"/>
          </p:nvPr>
        </p:nvSpPr>
        <p:spPr>
          <a:prstGeom prst="rect">
            <a:avLst/>
          </a:prstGeom>
        </p:spPr>
        <p:txBody>
          <a:bodyPr/>
          <a:lstStyle/>
          <a:p>
            <a:pPr/>
            <a:r>
              <a:rPr baseline="31999"/>
              <a:t>9</a:t>
            </a:r>
            <a:r>
              <a:t> “I ask on their behalf; I do not ask on behalf of the world, but of those whom You have given Me; for they are Yours; </a:t>
            </a:r>
            <a:r>
              <a:rPr baseline="31999"/>
              <a:t>10</a:t>
            </a:r>
            <a:r>
              <a:t> and all things that are Mine are Yours, and Yours are Mine; and I have been glorified in them. </a:t>
            </a:r>
            <a:r>
              <a:rPr baseline="31999"/>
              <a:t>11</a:t>
            </a:r>
            <a:r>
              <a:t> “I am no longer in the world; and </a:t>
            </a:r>
            <a:r>
              <a:rPr i="1"/>
              <a:t>yet</a:t>
            </a:r>
            <a:r>
              <a:t> they themselves are in the world, and I come to You. Holy Father, keep them in Your name, </a:t>
            </a:r>
            <a:r>
              <a:rPr i="1"/>
              <a:t>the name</a:t>
            </a:r>
            <a:r>
              <a:t> which You have given Me, that they may be one even as We </a:t>
            </a:r>
            <a:r>
              <a:rPr i="1"/>
              <a:t>are.</a:t>
            </a:r>
          </a:p>
          <a:p>
            <a:pPr/>
            <a:r>
              <a:t>- John 17:9–11</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lighthouse-2372461_1920.jpg" descr="lighthouse-2372461_1920.jpg"/>
          <p:cNvPicPr>
            <a:picLocks noChangeAspect="1"/>
          </p:cNvPicPr>
          <p:nvPr>
            <p:ph type="pic" idx="13"/>
          </p:nvPr>
        </p:nvPicPr>
        <p:blipFill>
          <a:blip r:embed="rId2">
            <a:extLst/>
          </a:blip>
          <a:srcRect l="0" t="6168" r="0" b="6168"/>
          <a:stretch>
            <a:fillRect/>
          </a:stretch>
        </p:blipFill>
        <p:spPr>
          <a:prstGeom prst="rect">
            <a:avLst/>
          </a:prstGeom>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14 “I have given them Your word; and the world has hated them, because they are not of the world, even as I am not of the world. 15 “I do not ask You to take them out of the world, but to keep them from the evil one. 16 “They are not of the world, even as I am not of the world. 17 “Sanctify them in the truth; Your word is truth. 18 “As You sent Me into the world, I also have sent them into the world.…"/>
          <p:cNvSpPr txBox="1"/>
          <p:nvPr>
            <p:ph type="body" idx="1"/>
          </p:nvPr>
        </p:nvSpPr>
        <p:spPr>
          <a:prstGeom prst="rect">
            <a:avLst/>
          </a:prstGeom>
        </p:spPr>
        <p:txBody>
          <a:bodyPr/>
          <a:lstStyle/>
          <a:p>
            <a:pPr/>
            <a:r>
              <a:rPr baseline="31999"/>
              <a:t>14</a:t>
            </a:r>
            <a:r>
              <a:t> “I have given them Your word; and the world has hated them, because they are not of the world, even as I am not of the world. </a:t>
            </a:r>
            <a:r>
              <a:rPr baseline="31999"/>
              <a:t>15</a:t>
            </a:r>
            <a:r>
              <a:t> “I do not ask You to take them out of the world, but to keep them from the evil </a:t>
            </a:r>
            <a:r>
              <a:rPr i="1"/>
              <a:t>one.</a:t>
            </a:r>
            <a:r>
              <a:t> </a:t>
            </a:r>
            <a:r>
              <a:rPr baseline="31999"/>
              <a:t>16</a:t>
            </a:r>
            <a:r>
              <a:t> “They are not of the world, even as I am not of the world. </a:t>
            </a:r>
            <a:r>
              <a:rPr baseline="31999"/>
              <a:t>17</a:t>
            </a:r>
            <a:r>
              <a:t> “Sanctify them in the truth; Your word is truth. </a:t>
            </a:r>
            <a:r>
              <a:rPr baseline="31999"/>
              <a:t>18</a:t>
            </a:r>
            <a:r>
              <a:t> “As You sent Me into the world, I also have sent them into the world.</a:t>
            </a:r>
          </a:p>
          <a:p>
            <a:pPr/>
            <a:r>
              <a:t>- John 17:14–18</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lightstock_355622_medium_garrett_sander.jpg" descr="lightstock_355622_medium_garrett_sander.jpg"/>
          <p:cNvPicPr>
            <a:picLocks noChangeAspect="1"/>
          </p:cNvPicPr>
          <p:nvPr>
            <p:ph type="pic" idx="13"/>
          </p:nvPr>
        </p:nvPicPr>
        <p:blipFill>
          <a:blip r:embed="rId2">
            <a:extLst/>
          </a:blip>
          <a:srcRect l="0" t="7820" r="0" b="7820"/>
          <a:stretch>
            <a:fillRect/>
          </a:stretch>
        </p:blipFill>
        <p:spPr>
          <a:prstGeom prst="rect">
            <a:avLst/>
          </a:prstGeom>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25 “O righteous Father, although the world has not known You, yet I have known You; and these have known that You sent Me; 26 and I have made Your name known to them, and will make it known, so that the love with which You loved Me may be in them, and I in them.”…"/>
          <p:cNvSpPr txBox="1"/>
          <p:nvPr>
            <p:ph type="body" idx="1"/>
          </p:nvPr>
        </p:nvSpPr>
        <p:spPr>
          <a:prstGeom prst="rect">
            <a:avLst/>
          </a:prstGeom>
        </p:spPr>
        <p:txBody>
          <a:bodyPr/>
          <a:lstStyle/>
          <a:p>
            <a:pPr/>
            <a:r>
              <a:rPr baseline="31999"/>
              <a:t>25</a:t>
            </a:r>
            <a:r>
              <a:t> “O righteous Father, although the world has not known You, yet I have known You; and these have known that You sent Me; </a:t>
            </a:r>
            <a:r>
              <a:rPr baseline="31999"/>
              <a:t>26</a:t>
            </a:r>
            <a:r>
              <a:t> and I have made Your name known to them, and will make it known, so that the love with which You loved Me may be in them, and I in them.”</a:t>
            </a:r>
          </a:p>
          <a:p>
            <a:pPr/>
            <a:r>
              <a:t>- John 17:25–26</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