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1531" rtl="0" fontAlgn="auto" latinLnBrk="0" hangingPunct="0">
      <a:lnSpc>
        <a:spcPct val="100000"/>
      </a:lnSpc>
      <a:spcBef>
        <a:spcPts val="0"/>
      </a:spcBef>
      <a:spcAft>
        <a:spcPts val="0"/>
      </a:spcAft>
      <a:buClrTx/>
      <a:buSzTx/>
      <a:buFontTx/>
      <a:buNone/>
      <a:tabLst/>
      <a:defRPr b="1" baseline="0" cap="none" i="0" spc="0" strike="noStrike" sz="9000" u="none" kumimoji="0" normalizeH="0">
        <a:ln>
          <a:noFill/>
        </a:ln>
        <a:solidFill>
          <a:srgbClr val="000000"/>
        </a:solidFill>
        <a:effectLst/>
        <a:uFillTx/>
        <a:latin typeface="Helvetica Neue"/>
        <a:ea typeface="Helvetica Neue"/>
        <a:cs typeface="Helvetica Neue"/>
        <a:sym typeface="Helvetica Neue"/>
      </a:defRPr>
    </a:lvl1pPr>
    <a:lvl2pPr marL="0" marR="0" indent="228600" algn="l" defTabSz="821531" rtl="0" fontAlgn="auto" latinLnBrk="0" hangingPunct="0">
      <a:lnSpc>
        <a:spcPct val="100000"/>
      </a:lnSpc>
      <a:spcBef>
        <a:spcPts val="0"/>
      </a:spcBef>
      <a:spcAft>
        <a:spcPts val="0"/>
      </a:spcAft>
      <a:buClrTx/>
      <a:buSzTx/>
      <a:buFontTx/>
      <a:buNone/>
      <a:tabLst/>
      <a:defRPr b="1" baseline="0" cap="none" i="0" spc="0" strike="noStrike" sz="9000" u="none" kumimoji="0" normalizeH="0">
        <a:ln>
          <a:noFill/>
        </a:ln>
        <a:solidFill>
          <a:srgbClr val="000000"/>
        </a:solidFill>
        <a:effectLst/>
        <a:uFillTx/>
        <a:latin typeface="Helvetica Neue"/>
        <a:ea typeface="Helvetica Neue"/>
        <a:cs typeface="Helvetica Neue"/>
        <a:sym typeface="Helvetica Neue"/>
      </a:defRPr>
    </a:lvl2pPr>
    <a:lvl3pPr marL="0" marR="0" indent="457200" algn="l" defTabSz="821531" rtl="0" fontAlgn="auto" latinLnBrk="0" hangingPunct="0">
      <a:lnSpc>
        <a:spcPct val="100000"/>
      </a:lnSpc>
      <a:spcBef>
        <a:spcPts val="0"/>
      </a:spcBef>
      <a:spcAft>
        <a:spcPts val="0"/>
      </a:spcAft>
      <a:buClrTx/>
      <a:buSzTx/>
      <a:buFontTx/>
      <a:buNone/>
      <a:tabLst/>
      <a:defRPr b="1" baseline="0" cap="none" i="0" spc="0" strike="noStrike" sz="9000" u="none" kumimoji="0" normalizeH="0">
        <a:ln>
          <a:noFill/>
        </a:ln>
        <a:solidFill>
          <a:srgbClr val="000000"/>
        </a:solidFill>
        <a:effectLst/>
        <a:uFillTx/>
        <a:latin typeface="Helvetica Neue"/>
        <a:ea typeface="Helvetica Neue"/>
        <a:cs typeface="Helvetica Neue"/>
        <a:sym typeface="Helvetica Neue"/>
      </a:defRPr>
    </a:lvl3pPr>
    <a:lvl4pPr marL="0" marR="0" indent="685800" algn="l" defTabSz="821531" rtl="0" fontAlgn="auto" latinLnBrk="0" hangingPunct="0">
      <a:lnSpc>
        <a:spcPct val="100000"/>
      </a:lnSpc>
      <a:spcBef>
        <a:spcPts val="0"/>
      </a:spcBef>
      <a:spcAft>
        <a:spcPts val="0"/>
      </a:spcAft>
      <a:buClrTx/>
      <a:buSzTx/>
      <a:buFontTx/>
      <a:buNone/>
      <a:tabLst/>
      <a:defRPr b="1" baseline="0" cap="none" i="0" spc="0" strike="noStrike" sz="9000" u="none" kumimoji="0" normalizeH="0">
        <a:ln>
          <a:noFill/>
        </a:ln>
        <a:solidFill>
          <a:srgbClr val="000000"/>
        </a:solidFill>
        <a:effectLst/>
        <a:uFillTx/>
        <a:latin typeface="Helvetica Neue"/>
        <a:ea typeface="Helvetica Neue"/>
        <a:cs typeface="Helvetica Neue"/>
        <a:sym typeface="Helvetica Neue"/>
      </a:defRPr>
    </a:lvl4pPr>
    <a:lvl5pPr marL="0" marR="0" indent="914400" algn="l" defTabSz="821531" rtl="0" fontAlgn="auto" latinLnBrk="0" hangingPunct="0">
      <a:lnSpc>
        <a:spcPct val="100000"/>
      </a:lnSpc>
      <a:spcBef>
        <a:spcPts val="0"/>
      </a:spcBef>
      <a:spcAft>
        <a:spcPts val="0"/>
      </a:spcAft>
      <a:buClrTx/>
      <a:buSzTx/>
      <a:buFontTx/>
      <a:buNone/>
      <a:tabLst/>
      <a:defRPr b="1" baseline="0" cap="none" i="0" spc="0" strike="noStrike" sz="9000" u="none" kumimoji="0" normalizeH="0">
        <a:ln>
          <a:noFill/>
        </a:ln>
        <a:solidFill>
          <a:srgbClr val="000000"/>
        </a:solidFill>
        <a:effectLst/>
        <a:uFillTx/>
        <a:latin typeface="Helvetica Neue"/>
        <a:ea typeface="Helvetica Neue"/>
        <a:cs typeface="Helvetica Neue"/>
        <a:sym typeface="Helvetica Neue"/>
      </a:defRPr>
    </a:lvl5pPr>
    <a:lvl6pPr marL="0" marR="0" indent="1143000" algn="l" defTabSz="821531" rtl="0" fontAlgn="auto" latinLnBrk="0" hangingPunct="0">
      <a:lnSpc>
        <a:spcPct val="100000"/>
      </a:lnSpc>
      <a:spcBef>
        <a:spcPts val="0"/>
      </a:spcBef>
      <a:spcAft>
        <a:spcPts val="0"/>
      </a:spcAft>
      <a:buClrTx/>
      <a:buSzTx/>
      <a:buFontTx/>
      <a:buNone/>
      <a:tabLst/>
      <a:defRPr b="1" baseline="0" cap="none" i="0" spc="0" strike="noStrike" sz="9000" u="none" kumimoji="0" normalizeH="0">
        <a:ln>
          <a:noFill/>
        </a:ln>
        <a:solidFill>
          <a:srgbClr val="000000"/>
        </a:solidFill>
        <a:effectLst/>
        <a:uFillTx/>
        <a:latin typeface="Helvetica Neue"/>
        <a:ea typeface="Helvetica Neue"/>
        <a:cs typeface="Helvetica Neue"/>
        <a:sym typeface="Helvetica Neue"/>
      </a:defRPr>
    </a:lvl6pPr>
    <a:lvl7pPr marL="0" marR="0" indent="1371600" algn="l" defTabSz="821531" rtl="0" fontAlgn="auto" latinLnBrk="0" hangingPunct="0">
      <a:lnSpc>
        <a:spcPct val="100000"/>
      </a:lnSpc>
      <a:spcBef>
        <a:spcPts val="0"/>
      </a:spcBef>
      <a:spcAft>
        <a:spcPts val="0"/>
      </a:spcAft>
      <a:buClrTx/>
      <a:buSzTx/>
      <a:buFontTx/>
      <a:buNone/>
      <a:tabLst/>
      <a:defRPr b="1" baseline="0" cap="none" i="0" spc="0" strike="noStrike" sz="9000" u="none" kumimoji="0" normalizeH="0">
        <a:ln>
          <a:noFill/>
        </a:ln>
        <a:solidFill>
          <a:srgbClr val="000000"/>
        </a:solidFill>
        <a:effectLst/>
        <a:uFillTx/>
        <a:latin typeface="Helvetica Neue"/>
        <a:ea typeface="Helvetica Neue"/>
        <a:cs typeface="Helvetica Neue"/>
        <a:sym typeface="Helvetica Neue"/>
      </a:defRPr>
    </a:lvl7pPr>
    <a:lvl8pPr marL="0" marR="0" indent="1600200" algn="l" defTabSz="821531" rtl="0" fontAlgn="auto" latinLnBrk="0" hangingPunct="0">
      <a:lnSpc>
        <a:spcPct val="100000"/>
      </a:lnSpc>
      <a:spcBef>
        <a:spcPts val="0"/>
      </a:spcBef>
      <a:spcAft>
        <a:spcPts val="0"/>
      </a:spcAft>
      <a:buClrTx/>
      <a:buSzTx/>
      <a:buFontTx/>
      <a:buNone/>
      <a:tabLst/>
      <a:defRPr b="1" baseline="0" cap="none" i="0" spc="0" strike="noStrike" sz="9000" u="none" kumimoji="0" normalizeH="0">
        <a:ln>
          <a:noFill/>
        </a:ln>
        <a:solidFill>
          <a:srgbClr val="000000"/>
        </a:solidFill>
        <a:effectLst/>
        <a:uFillTx/>
        <a:latin typeface="Helvetica Neue"/>
        <a:ea typeface="Helvetica Neue"/>
        <a:cs typeface="Helvetica Neue"/>
        <a:sym typeface="Helvetica Neue"/>
      </a:defRPr>
    </a:lvl8pPr>
    <a:lvl9pPr marL="0" marR="0" indent="1828800" algn="l" defTabSz="821531" rtl="0" fontAlgn="auto" latinLnBrk="0" hangingPunct="0">
      <a:lnSpc>
        <a:spcPct val="100000"/>
      </a:lnSpc>
      <a:spcBef>
        <a:spcPts val="0"/>
      </a:spcBef>
      <a:spcAft>
        <a:spcPts val="0"/>
      </a:spcAft>
      <a:buClrTx/>
      <a:buSzTx/>
      <a:buFontTx/>
      <a:buNone/>
      <a:tabLst/>
      <a:defRPr b="1" baseline="0" cap="none" i="0" spc="0" strike="noStrike" sz="90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b="def" i="def"/>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244578" y="1785937"/>
            <a:ext cx="15894844" cy="4929188"/>
          </a:xfrm>
          <a:prstGeom prst="rect">
            <a:avLst/>
          </a:prstGeom>
        </p:spPr>
        <p:txBody>
          <a:bodyPr anchor="b"/>
          <a:lstStyle/>
          <a:p>
            <a:pPr/>
            <a:r>
              <a:t>Title Text</a:t>
            </a:r>
          </a:p>
        </p:txBody>
      </p:sp>
      <p:sp>
        <p:nvSpPr>
          <p:cNvPr id="12" name="Body Level One…"/>
          <p:cNvSpPr txBox="1"/>
          <p:nvPr>
            <p:ph type="body" sz="quarter" idx="1"/>
          </p:nvPr>
        </p:nvSpPr>
        <p:spPr>
          <a:xfrm>
            <a:off x="4244578" y="6840140"/>
            <a:ext cx="15894844" cy="2214564"/>
          </a:xfrm>
          <a:prstGeom prst="rect">
            <a:avLst/>
          </a:prstGeom>
        </p:spPr>
        <p:txBody>
          <a:bodyPr anchor="t">
            <a:normAutofit fontScale="100000" lnSpcReduction="0"/>
          </a:bodyPr>
          <a:lstStyle>
            <a:lvl1pPr>
              <a:spcBef>
                <a:spcPts val="0"/>
              </a:spcBef>
              <a:defRPr b="0" sz="5800">
                <a:solidFill>
                  <a:srgbClr val="73BFFF"/>
                </a:solidFill>
                <a:latin typeface="+mn-lt"/>
                <a:ea typeface="+mn-ea"/>
                <a:cs typeface="+mn-cs"/>
                <a:sym typeface="Helvetica Neue Light"/>
              </a:defRPr>
            </a:lvl1pPr>
            <a:lvl2pPr>
              <a:spcBef>
                <a:spcPts val="0"/>
              </a:spcBef>
              <a:defRPr b="0" sz="5800">
                <a:solidFill>
                  <a:srgbClr val="73BFFF"/>
                </a:solidFill>
                <a:latin typeface="+mn-lt"/>
                <a:ea typeface="+mn-ea"/>
                <a:cs typeface="+mn-cs"/>
                <a:sym typeface="Helvetica Neue Light"/>
              </a:defRPr>
            </a:lvl2pPr>
            <a:lvl3pPr>
              <a:spcBef>
                <a:spcPts val="0"/>
              </a:spcBef>
              <a:defRPr b="0" sz="5800">
                <a:solidFill>
                  <a:srgbClr val="73BFFF"/>
                </a:solidFill>
                <a:latin typeface="+mn-lt"/>
                <a:ea typeface="+mn-ea"/>
                <a:cs typeface="+mn-cs"/>
                <a:sym typeface="Helvetica Neue Light"/>
              </a:defRPr>
            </a:lvl3pPr>
            <a:lvl4pPr>
              <a:spcBef>
                <a:spcPts val="0"/>
              </a:spcBef>
              <a:defRPr b="0" sz="5800">
                <a:solidFill>
                  <a:srgbClr val="73BFFF"/>
                </a:solidFill>
                <a:latin typeface="+mn-lt"/>
                <a:ea typeface="+mn-ea"/>
                <a:cs typeface="+mn-cs"/>
                <a:sym typeface="Helvetica Neue Light"/>
              </a:defRPr>
            </a:lvl4pPr>
            <a:lvl5pPr>
              <a:spcBef>
                <a:spcPts val="0"/>
              </a:spcBef>
              <a:defRPr b="0" sz="5800">
                <a:solidFill>
                  <a:srgbClr val="73BFFF"/>
                </a:solidFill>
                <a:latin typeface="+mn-lt"/>
                <a:ea typeface="+mn-ea"/>
                <a:cs typeface="+mn-cs"/>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2" name="–Johnny Appleseed"/>
          <p:cNvSpPr txBox="1"/>
          <p:nvPr>
            <p:ph type="body" sz="quarter" idx="13"/>
          </p:nvPr>
        </p:nvSpPr>
        <p:spPr>
          <a:xfrm>
            <a:off x="4833937" y="8947546"/>
            <a:ext cx="14716126" cy="647701"/>
          </a:xfrm>
          <a:prstGeom prst="rect">
            <a:avLst/>
          </a:prstGeom>
        </p:spPr>
        <p:txBody>
          <a:bodyPr anchor="t">
            <a:spAutoFit/>
          </a:bodyPr>
          <a:lstStyle>
            <a:lvl1pPr algn="ctr">
              <a:spcBef>
                <a:spcPts val="0"/>
              </a:spcBef>
              <a:defRPr b="0" i="1" sz="3200">
                <a:solidFill>
                  <a:srgbClr val="73BFFF"/>
                </a:solidFill>
                <a:effectLst>
                  <a:outerShdw sx="100000" sy="100000" kx="0" ky="0" algn="b" rotWithShape="0" blurRad="38100" dist="36285" dir="2700000">
                    <a:srgbClr val="000000">
                      <a:alpha val="48000"/>
                    </a:srgbClr>
                  </a:outerShdw>
                </a:effectLst>
              </a:defRPr>
            </a:lvl1pPr>
          </a:lstStyle>
          <a:p>
            <a:pPr/>
            <a:r>
              <a:t>–Johnny Appleseed</a:t>
            </a:r>
          </a:p>
        </p:txBody>
      </p:sp>
      <p:sp>
        <p:nvSpPr>
          <p:cNvPr id="93" name="“Type a quote here.”"/>
          <p:cNvSpPr txBox="1"/>
          <p:nvPr>
            <p:ph type="body" sz="quarter" idx="14"/>
          </p:nvPr>
        </p:nvSpPr>
        <p:spPr>
          <a:xfrm>
            <a:off x="4833937" y="5998964"/>
            <a:ext cx="14716126" cy="914401"/>
          </a:xfrm>
          <a:prstGeom prst="rect">
            <a:avLst/>
          </a:prstGeom>
        </p:spPr>
        <p:txBody>
          <a:bodyPr>
            <a:spAutoFit/>
          </a:bodyPr>
          <a:lstStyle>
            <a:lvl1pPr algn="ctr">
              <a:spcBef>
                <a:spcPts val="0"/>
              </a:spcBef>
              <a:defRPr b="0" sz="5000">
                <a:effectLst>
                  <a:outerShdw sx="100000" sy="100000" kx="0" ky="0" algn="b" rotWithShape="0" blurRad="38100" dist="54428" dir="2700000">
                    <a:srgbClr val="000000">
                      <a:alpha val="48000"/>
                    </a:srgbClr>
                  </a:outerShdw>
                </a:effectLst>
                <a:latin typeface="+mn-lt"/>
                <a:ea typeface="+mn-ea"/>
                <a:cs typeface="+mn-cs"/>
                <a:sym typeface="Helvetica Neue Light"/>
              </a:defRPr>
            </a:lvl1pPr>
          </a:lstStyle>
          <a:p>
            <a:pPr/>
            <a:r>
              <a:t>“Type a quote here.” </a:t>
            </a:r>
          </a:p>
        </p:txBody>
      </p:sp>
      <p:sp>
        <p:nvSpPr>
          <p:cNvPr id="9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1" name="Image"/>
          <p:cNvSpPr/>
          <p:nvPr>
            <p:ph type="pic" idx="13"/>
          </p:nvPr>
        </p:nvSpPr>
        <p:spPr>
          <a:xfrm>
            <a:off x="3048000" y="0"/>
            <a:ext cx="18288000" cy="13716000"/>
          </a:xfrm>
          <a:prstGeom prst="rect">
            <a:avLst/>
          </a:prstGeom>
        </p:spPr>
        <p:txBody>
          <a:bodyPr lIns="91439" tIns="45719" rIns="91439" bIns="45719" anchor="t"/>
          <a:lstStyle/>
          <a:p>
            <a:pPr/>
          </a:p>
        </p:txBody>
      </p:sp>
      <p:sp>
        <p:nvSpPr>
          <p:cNvPr id="10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sz="half" idx="13"/>
          </p:nvPr>
        </p:nvSpPr>
        <p:spPr>
          <a:xfrm>
            <a:off x="4208859" y="1285875"/>
            <a:ext cx="15948423" cy="8072438"/>
          </a:xfrm>
          <a:prstGeom prst="rect">
            <a:avLst/>
          </a:prstGeom>
          <a:ln w="9525">
            <a:round/>
          </a:ln>
        </p:spPr>
        <p:txBody>
          <a:bodyPr lIns="91439" tIns="45719" rIns="91439" bIns="45719" anchor="t"/>
          <a:lstStyle/>
          <a:p>
            <a:pPr/>
          </a:p>
        </p:txBody>
      </p:sp>
      <p:sp>
        <p:nvSpPr>
          <p:cNvPr id="21" name="Title Text"/>
          <p:cNvSpPr txBox="1"/>
          <p:nvPr>
            <p:ph type="title"/>
          </p:nvPr>
        </p:nvSpPr>
        <p:spPr>
          <a:xfrm>
            <a:off x="4155281" y="9572625"/>
            <a:ext cx="16073438" cy="1714500"/>
          </a:xfrm>
          <a:prstGeom prst="rect">
            <a:avLst/>
          </a:prstGeom>
        </p:spPr>
        <p:txBody>
          <a:bodyPr anchor="b"/>
          <a:lstStyle/>
          <a:p>
            <a:pPr/>
            <a:r>
              <a:t>Title Text</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29" name="Title Text"/>
          <p:cNvSpPr txBox="1"/>
          <p:nvPr>
            <p:ph type="title"/>
          </p:nvPr>
        </p:nvSpPr>
        <p:spPr>
          <a:xfrm>
            <a:off x="4155281" y="5143500"/>
            <a:ext cx="16073438" cy="3429000"/>
          </a:xfrm>
          <a:prstGeom prst="rect">
            <a:avLst/>
          </a:prstGeom>
        </p:spPr>
        <p:txBody>
          <a:bodyPr/>
          <a:lstStyle/>
          <a:p>
            <a:pPr/>
            <a:r>
              <a:t>Title Text</a:t>
            </a:r>
          </a:p>
        </p:txBody>
      </p:sp>
      <p:sp>
        <p:nvSpPr>
          <p:cNvPr id="3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7" name="Image"/>
          <p:cNvSpPr/>
          <p:nvPr>
            <p:ph type="pic" sz="half" idx="13"/>
          </p:nvPr>
        </p:nvSpPr>
        <p:spPr>
          <a:xfrm>
            <a:off x="13174265" y="1768078"/>
            <a:ext cx="7054454" cy="10144126"/>
          </a:xfrm>
          <a:prstGeom prst="rect">
            <a:avLst/>
          </a:prstGeom>
          <a:ln w="9525">
            <a:round/>
          </a:ln>
        </p:spPr>
        <p:txBody>
          <a:bodyPr lIns="91439" tIns="45719" rIns="91439" bIns="45719" anchor="t"/>
          <a:lstStyle/>
          <a:p>
            <a:pPr/>
          </a:p>
        </p:txBody>
      </p:sp>
      <p:sp>
        <p:nvSpPr>
          <p:cNvPr id="38" name="Title Text"/>
          <p:cNvSpPr txBox="1"/>
          <p:nvPr>
            <p:ph type="title"/>
          </p:nvPr>
        </p:nvSpPr>
        <p:spPr>
          <a:xfrm>
            <a:off x="4155281" y="1946671"/>
            <a:ext cx="7929563" cy="4929189"/>
          </a:xfrm>
          <a:prstGeom prst="rect">
            <a:avLst/>
          </a:prstGeom>
        </p:spPr>
        <p:txBody>
          <a:bodyPr anchor="b"/>
          <a:lstStyle/>
          <a:p>
            <a:pPr/>
            <a:r>
              <a:t>Title Text</a:t>
            </a:r>
          </a:p>
        </p:txBody>
      </p:sp>
      <p:sp>
        <p:nvSpPr>
          <p:cNvPr id="39" name="Body Level One…"/>
          <p:cNvSpPr txBox="1"/>
          <p:nvPr>
            <p:ph type="body" sz="quarter" idx="1"/>
          </p:nvPr>
        </p:nvSpPr>
        <p:spPr>
          <a:xfrm>
            <a:off x="4155281" y="6858000"/>
            <a:ext cx="7929563" cy="5286375"/>
          </a:xfrm>
          <a:prstGeom prst="rect">
            <a:avLst/>
          </a:prstGeom>
        </p:spPr>
        <p:txBody>
          <a:bodyPr anchor="t">
            <a:normAutofit fontScale="100000" lnSpcReduction="0"/>
          </a:bodyPr>
          <a:lstStyle>
            <a:lvl1pPr>
              <a:spcBef>
                <a:spcPts val="0"/>
              </a:spcBef>
              <a:defRPr b="0" sz="5800">
                <a:solidFill>
                  <a:srgbClr val="73BFFF"/>
                </a:solidFill>
                <a:latin typeface="+mn-lt"/>
                <a:ea typeface="+mn-ea"/>
                <a:cs typeface="+mn-cs"/>
                <a:sym typeface="Helvetica Neue Light"/>
              </a:defRPr>
            </a:lvl1pPr>
            <a:lvl2pPr>
              <a:spcBef>
                <a:spcPts val="0"/>
              </a:spcBef>
              <a:defRPr b="0" sz="5800">
                <a:solidFill>
                  <a:srgbClr val="73BFFF"/>
                </a:solidFill>
                <a:latin typeface="+mn-lt"/>
                <a:ea typeface="+mn-ea"/>
                <a:cs typeface="+mn-cs"/>
                <a:sym typeface="Helvetica Neue Light"/>
              </a:defRPr>
            </a:lvl2pPr>
            <a:lvl3pPr>
              <a:spcBef>
                <a:spcPts val="0"/>
              </a:spcBef>
              <a:defRPr b="0" sz="5800">
                <a:solidFill>
                  <a:srgbClr val="73BFFF"/>
                </a:solidFill>
                <a:latin typeface="+mn-lt"/>
                <a:ea typeface="+mn-ea"/>
                <a:cs typeface="+mn-cs"/>
                <a:sym typeface="Helvetica Neue Light"/>
              </a:defRPr>
            </a:lvl3pPr>
            <a:lvl4pPr>
              <a:spcBef>
                <a:spcPts val="0"/>
              </a:spcBef>
              <a:defRPr b="0" sz="5800">
                <a:solidFill>
                  <a:srgbClr val="73BFFF"/>
                </a:solidFill>
                <a:latin typeface="+mn-lt"/>
                <a:ea typeface="+mn-ea"/>
                <a:cs typeface="+mn-cs"/>
                <a:sym typeface="Helvetica Neue Light"/>
              </a:defRPr>
            </a:lvl4pPr>
            <a:lvl5pPr>
              <a:spcBef>
                <a:spcPts val="0"/>
              </a:spcBef>
              <a:defRPr b="0" sz="5800">
                <a:solidFill>
                  <a:srgbClr val="73BFFF"/>
                </a:solidFill>
                <a:latin typeface="+mn-lt"/>
                <a:ea typeface="+mn-ea"/>
                <a:cs typeface="+mn-cs"/>
                <a:sym typeface="Helvetica Neue Light"/>
              </a:defRPr>
            </a:lvl5p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7" name="Title Text"/>
          <p:cNvSpPr txBox="1"/>
          <p:nvPr>
            <p:ph type="title"/>
          </p:nvPr>
        </p:nvSpPr>
        <p:spPr>
          <a:prstGeom prst="rect">
            <a:avLst/>
          </a:prstGeom>
        </p:spPr>
        <p:txBody>
          <a:bodyPr/>
          <a:lstStyle/>
          <a:p>
            <a:pPr/>
            <a:r>
              <a:t>Title Text</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5" name="Title Text"/>
          <p:cNvSpPr txBox="1"/>
          <p:nvPr>
            <p:ph type="title"/>
          </p:nvPr>
        </p:nvSpPr>
        <p:spPr>
          <a:prstGeom prst="rect">
            <a:avLst/>
          </a:prstGeom>
        </p:spPr>
        <p:txBody>
          <a:bodyPr/>
          <a:lstStyle/>
          <a:p>
            <a:pPr/>
            <a:r>
              <a:t>Title Text</a:t>
            </a:r>
          </a:p>
        </p:txBody>
      </p:sp>
      <p:sp>
        <p:nvSpPr>
          <p:cNvPr id="56" name="Body Level One…"/>
          <p:cNvSpPr txBox="1"/>
          <p:nvPr>
            <p:ph type="body" sz="half" idx="1"/>
          </p:nvPr>
        </p:nvSpPr>
        <p:spPr>
          <a:xfrm>
            <a:off x="4155281" y="3893343"/>
            <a:ext cx="16073438" cy="8036720"/>
          </a:xfrm>
          <a:prstGeom prst="rect">
            <a:avLst/>
          </a:prstGeom>
        </p:spPr>
        <p:txBody>
          <a:bodyPr>
            <a:normAutofit fontScale="100000" lnSpcReduction="0"/>
          </a:bodyPr>
          <a:lstStyle>
            <a:lvl1pPr marL="864305" indent="-864305">
              <a:buSzPct val="30000"/>
              <a:buBlip>
                <a:blip r:embed="rId2"/>
              </a:buBlip>
            </a:lvl1pPr>
            <a:lvl2pPr marL="1308805" indent="-864305">
              <a:buSzPct val="30000"/>
              <a:buBlip>
                <a:blip r:embed="rId2"/>
              </a:buBlip>
            </a:lvl2pPr>
            <a:lvl3pPr marL="1753305" indent="-864305">
              <a:buSzPct val="30000"/>
              <a:buBlip>
                <a:blip r:embed="rId2"/>
              </a:buBlip>
            </a:lvl3pPr>
            <a:lvl4pPr marL="2197805" indent="-864305">
              <a:buSzPct val="30000"/>
              <a:buBlip>
                <a:blip r:embed="rId2"/>
              </a:buBlip>
            </a:lvl4pPr>
            <a:lvl5pPr marL="2642305" indent="-864305">
              <a:buSzPct val="30000"/>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5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4" name="Image"/>
          <p:cNvSpPr/>
          <p:nvPr>
            <p:ph type="pic" sz="quarter" idx="13"/>
          </p:nvPr>
        </p:nvSpPr>
        <p:spPr>
          <a:xfrm>
            <a:off x="13192125" y="3875484"/>
            <a:ext cx="7054454" cy="8036720"/>
          </a:xfrm>
          <a:prstGeom prst="rect">
            <a:avLst/>
          </a:prstGeom>
          <a:ln w="9525">
            <a:round/>
          </a:ln>
        </p:spPr>
        <p:txBody>
          <a:bodyPr lIns="91439" tIns="45719" rIns="91439" bIns="45719" anchor="t"/>
          <a:lstStyle/>
          <a:p>
            <a:pPr/>
          </a:p>
        </p:txBody>
      </p:sp>
      <p:sp>
        <p:nvSpPr>
          <p:cNvPr id="65" name="Title Text"/>
          <p:cNvSpPr txBox="1"/>
          <p:nvPr>
            <p:ph type="title"/>
          </p:nvPr>
        </p:nvSpPr>
        <p:spPr>
          <a:prstGeom prst="rect">
            <a:avLst/>
          </a:prstGeom>
        </p:spPr>
        <p:txBody>
          <a:bodyPr/>
          <a:lstStyle/>
          <a:p>
            <a:pPr/>
            <a:r>
              <a:t>Title Text</a:t>
            </a:r>
          </a:p>
        </p:txBody>
      </p:sp>
      <p:sp>
        <p:nvSpPr>
          <p:cNvPr id="66" name="Body Level One…"/>
          <p:cNvSpPr txBox="1"/>
          <p:nvPr>
            <p:ph type="body" sz="quarter" idx="1"/>
          </p:nvPr>
        </p:nvSpPr>
        <p:spPr>
          <a:xfrm>
            <a:off x="4155281" y="3893343"/>
            <a:ext cx="7625954" cy="8036720"/>
          </a:xfrm>
          <a:prstGeom prst="rect">
            <a:avLst/>
          </a:prstGeom>
        </p:spPr>
        <p:txBody>
          <a:bodyPr>
            <a:normAutofit fontScale="100000" lnSpcReduction="0"/>
          </a:bodyPr>
          <a:lstStyle>
            <a:lvl1pPr marL="864305" indent="-864305">
              <a:buSzPct val="30000"/>
              <a:buBlip>
                <a:blip r:embed="rId2"/>
              </a:buBlip>
            </a:lvl1pPr>
            <a:lvl2pPr marL="1308805" indent="-864305">
              <a:buSzPct val="30000"/>
              <a:buBlip>
                <a:blip r:embed="rId2"/>
              </a:buBlip>
            </a:lvl2pPr>
            <a:lvl3pPr marL="1753305" indent="-864305">
              <a:buSzPct val="30000"/>
              <a:buBlip>
                <a:blip r:embed="rId2"/>
              </a:buBlip>
            </a:lvl3pPr>
            <a:lvl4pPr marL="2197805" indent="-864305">
              <a:buSzPct val="30000"/>
              <a:buBlip>
                <a:blip r:embed="rId2"/>
              </a:buBlip>
            </a:lvl4pPr>
            <a:lvl5pPr marL="2642305" indent="-864305">
              <a:buSzPct val="30000"/>
              <a:buBlip>
                <a:blip r:embed="rId2"/>
              </a:buBlip>
            </a:lvl5pPr>
          </a:lstStyle>
          <a:p>
            <a:pPr/>
            <a:r>
              <a:t>Body Level One</a:t>
            </a:r>
          </a:p>
          <a:p>
            <a:pPr lvl="1"/>
            <a:r>
              <a:t>Body Level Two</a:t>
            </a:r>
          </a:p>
          <a:p>
            <a:pPr lvl="2"/>
            <a:r>
              <a:t>Body Level Three</a:t>
            </a:r>
          </a:p>
          <a:p>
            <a:pPr lvl="3"/>
            <a:r>
              <a:t>Body Level Four</a:t>
            </a:r>
          </a:p>
          <a:p>
            <a:pPr lvl="4"/>
            <a:r>
              <a:t>Body Level Five</a:t>
            </a:r>
          </a:p>
        </p:txBody>
      </p:sp>
      <p:sp>
        <p:nvSpPr>
          <p:cNvPr id="6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2" name="Image"/>
          <p:cNvSpPr/>
          <p:nvPr>
            <p:ph type="pic" sz="quarter" idx="13"/>
          </p:nvPr>
        </p:nvSpPr>
        <p:spPr>
          <a:xfrm>
            <a:off x="12692062" y="7179469"/>
            <a:ext cx="7483079" cy="4755071"/>
          </a:xfrm>
          <a:prstGeom prst="rect">
            <a:avLst/>
          </a:prstGeom>
          <a:ln w="9525">
            <a:round/>
          </a:ln>
        </p:spPr>
        <p:txBody>
          <a:bodyPr lIns="91439" tIns="45719" rIns="91439" bIns="45719" anchor="t"/>
          <a:lstStyle/>
          <a:p>
            <a:pPr/>
          </a:p>
        </p:txBody>
      </p:sp>
      <p:sp>
        <p:nvSpPr>
          <p:cNvPr id="83" name="Image"/>
          <p:cNvSpPr/>
          <p:nvPr>
            <p:ph type="pic" sz="quarter" idx="14"/>
          </p:nvPr>
        </p:nvSpPr>
        <p:spPr>
          <a:xfrm>
            <a:off x="12692062" y="1785937"/>
            <a:ext cx="7476035" cy="4750595"/>
          </a:xfrm>
          <a:prstGeom prst="rect">
            <a:avLst/>
          </a:prstGeom>
          <a:ln w="9525">
            <a:round/>
          </a:ln>
        </p:spPr>
        <p:txBody>
          <a:bodyPr lIns="91439" tIns="45719" rIns="91439" bIns="45719" anchor="t"/>
          <a:lstStyle/>
          <a:p>
            <a:pPr/>
          </a:p>
        </p:txBody>
      </p:sp>
      <p:sp>
        <p:nvSpPr>
          <p:cNvPr id="84" name="Image"/>
          <p:cNvSpPr/>
          <p:nvPr>
            <p:ph type="pic" sz="half" idx="15"/>
          </p:nvPr>
        </p:nvSpPr>
        <p:spPr>
          <a:xfrm>
            <a:off x="4655343" y="1750218"/>
            <a:ext cx="7340204" cy="10144126"/>
          </a:xfrm>
          <a:prstGeom prst="rect">
            <a:avLst/>
          </a:prstGeom>
          <a:ln w="9525">
            <a:round/>
          </a:ln>
        </p:spPr>
        <p:txBody>
          <a:bodyPr lIns="91439" tIns="45719" rIns="91439" bIns="45719" anchor="t"/>
          <a:lstStyle/>
          <a:p>
            <a:pPr/>
          </a:p>
        </p:txBody>
      </p:sp>
      <p:sp>
        <p:nvSpPr>
          <p:cNvPr id="85" name="Slide Number"/>
          <p:cNvSpPr txBox="1"/>
          <p:nvPr>
            <p:ph type="sldNum" sz="quarter" idx="2"/>
          </p:nvPr>
        </p:nvSpPr>
        <p:spPr>
          <a:xfrm>
            <a:off x="20704193" y="13099992"/>
            <a:ext cx="409779" cy="428345"/>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Body Level One…"/>
          <p:cNvSpPr txBox="1"/>
          <p:nvPr>
            <p:ph type="body" idx="1"/>
          </p:nvPr>
        </p:nvSpPr>
        <p:spPr>
          <a:xfrm>
            <a:off x="2366267" y="1928812"/>
            <a:ext cx="19651466" cy="9858376"/>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4155281" y="357187"/>
            <a:ext cx="16073438" cy="3429001"/>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4" name="Slide Number"/>
          <p:cNvSpPr txBox="1"/>
          <p:nvPr>
            <p:ph type="sldNum" sz="quarter" idx="2"/>
          </p:nvPr>
        </p:nvSpPr>
        <p:spPr>
          <a:xfrm>
            <a:off x="20706050" y="13099992"/>
            <a:ext cx="409779" cy="428345"/>
          </a:xfrm>
          <a:prstGeom prst="rect">
            <a:avLst/>
          </a:prstGeom>
          <a:ln w="12700">
            <a:miter lim="400000"/>
          </a:ln>
        </p:spPr>
        <p:txBody>
          <a:bodyPr wrap="none" lIns="71437" tIns="71437" rIns="71437" bIns="71437" anchor="ctr">
            <a:spAutoFit/>
          </a:bodyPr>
          <a:lstStyle>
            <a:lvl1pPr algn="r">
              <a:defRPr sz="1800">
                <a:solidFill>
                  <a:srgbClr val="FFFFFF">
                    <a:alpha val="70000"/>
                  </a:srgbClr>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xmlns:p14="http://schemas.microsoft.com/office/powerpoint/2010/main" spd="med" advClick="1"/>
  <p:txStyles>
    <p:titleStyle>
      <a:lvl1pPr marL="0" marR="0" indent="0" algn="l"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228600" algn="l"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457200" algn="l"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685800" algn="l"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914400" algn="l"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1143000" algn="l"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1371600" algn="l"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1600200" algn="l"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1828800" algn="l" defTabSz="821531" rtl="0" latinLnBrk="0">
        <a:lnSpc>
          <a:spcPct val="100000"/>
        </a:lnSpc>
        <a:spcBef>
          <a:spcPts val="0"/>
        </a:spcBef>
        <a:spcAft>
          <a:spcPts val="0"/>
        </a:spcAft>
        <a:buClrTx/>
        <a:buSzTx/>
        <a:buFontTx/>
        <a:buNone/>
        <a:tabLst/>
        <a:defRPr b="0" baseline="0" cap="none" i="0" spc="0" strike="noStrike" sz="10000" u="none">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titleStyle>
    <p:bodyStyle>
      <a:lvl1pPr marL="0" marR="0" indent="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1pPr>
      <a:lvl2pPr marL="0" marR="0" indent="2286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2pPr>
      <a:lvl3pPr marL="0" marR="0" indent="4572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3pPr>
      <a:lvl4pPr marL="0" marR="0" indent="6858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4pPr>
      <a:lvl5pPr marL="0" marR="0" indent="9144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5pPr>
      <a:lvl6pPr marL="0" marR="0" indent="11430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6pPr>
      <a:lvl7pPr marL="0" marR="0" indent="13716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7pPr>
      <a:lvl8pPr marL="0" marR="0" indent="16002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8pPr>
      <a:lvl9pPr marL="0" marR="0" indent="1828800" algn="l" defTabSz="821531" rtl="0" latinLnBrk="0">
        <a:lnSpc>
          <a:spcPct val="100000"/>
        </a:lnSpc>
        <a:spcBef>
          <a:spcPts val="2800"/>
        </a:spcBef>
        <a:spcAft>
          <a:spcPts val="0"/>
        </a:spcAft>
        <a:buClrTx/>
        <a:buSzTx/>
        <a:buFontTx/>
        <a:buNone/>
        <a:tabLst/>
        <a:defRPr b="1" baseline="0" cap="none" i="0" spc="0" strike="noStrike" sz="7000" u="none">
          <a:ln>
            <a:noFill/>
          </a:ln>
          <a:solidFill>
            <a:srgbClr val="FFFFFF"/>
          </a:solidFill>
          <a:effectLst>
            <a:outerShdw sx="100000" sy="100000" kx="0" ky="0" algn="b" rotWithShape="0" blurRad="50800" dist="38100" dir="5400000">
              <a:srgbClr val="000000"/>
            </a:outerShdw>
          </a:effectLst>
          <a:uFillTx/>
          <a:latin typeface="Helvetica Neue"/>
          <a:ea typeface="Helvetica Neue"/>
          <a:cs typeface="Helvetica Neue"/>
          <a:sym typeface="Helvetica Neue"/>
        </a:defRPr>
      </a:lvl9pPr>
    </p:bodyStyle>
    <p:otherStyle>
      <a:lvl1pPr marL="0" marR="0" indent="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1pPr>
      <a:lvl2pPr marL="0" marR="0" indent="2286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2pPr>
      <a:lvl3pPr marL="0" marR="0" indent="4572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3pPr>
      <a:lvl4pPr marL="0" marR="0" indent="6858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4pPr>
      <a:lvl5pPr marL="0" marR="0" indent="9144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5pPr>
      <a:lvl6pPr marL="0" marR="0" indent="11430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6pPr>
      <a:lvl7pPr marL="0" marR="0" indent="13716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7pPr>
      <a:lvl8pPr marL="0" marR="0" indent="16002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8pPr>
      <a:lvl9pPr marL="0" marR="0" indent="1828800" algn="r" defTabSz="821531" latinLnBrk="0">
        <a:lnSpc>
          <a:spcPct val="100000"/>
        </a:lnSpc>
        <a:spcBef>
          <a:spcPts val="0"/>
        </a:spcBef>
        <a:spcAft>
          <a:spcPts val="0"/>
        </a:spcAft>
        <a:buClrTx/>
        <a:buSzTx/>
        <a:buFontTx/>
        <a:buNone/>
        <a:tabLst/>
        <a:defRPr b="1" baseline="0" cap="none" i="0" spc="0" strike="noStrike" sz="1800" u="none">
          <a:ln>
            <a:noFill/>
          </a:ln>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tif"/></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1.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tif"/></Relationships>

</file>

<file path=ppt/slides/_rels/slide7.xml.rels><?xml version="1.0" encoding="UTF-8"?>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 name="crosses.jpg" descr="crosses.jpg"/>
          <p:cNvPicPr>
            <a:picLocks noChangeAspect="0"/>
          </p:cNvPicPr>
          <p:nvPr>
            <p:ph type="pic" idx="13"/>
          </p:nvPr>
        </p:nvPicPr>
        <p:blipFill>
          <a:blip r:embed="rId2">
            <a:extLst/>
          </a:blip>
          <a:stretch>
            <a:fillRect/>
          </a:stretch>
        </p:blipFill>
        <p:spPr>
          <a:xfrm>
            <a:off x="1428154" y="279400"/>
            <a:ext cx="21527691" cy="11109988"/>
          </a:xfrm>
          <a:prstGeom prst="rect">
            <a:avLst/>
          </a:prstGeom>
        </p:spPr>
      </p:pic>
      <p:sp>
        <p:nvSpPr>
          <p:cNvPr id="119" name="How Does Grace Work?"/>
          <p:cNvSpPr txBox="1"/>
          <p:nvPr>
            <p:ph type="title"/>
          </p:nvPr>
        </p:nvSpPr>
        <p:spPr>
          <a:xfrm>
            <a:off x="4155281" y="11389387"/>
            <a:ext cx="16073438" cy="1714501"/>
          </a:xfrm>
          <a:prstGeom prst="rect">
            <a:avLst/>
          </a:prstGeom>
        </p:spPr>
        <p:txBody>
          <a:bodyPr/>
          <a:lstStyle>
            <a:lvl1pPr algn="ctr"/>
          </a:lstStyle>
          <a:p>
            <a:pPr/>
            <a:r>
              <a:t>How Does Grace Work?</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 name="Image" descr="Image"/>
          <p:cNvPicPr>
            <a:picLocks noChangeAspect="1"/>
          </p:cNvPicPr>
          <p:nvPr>
            <p:ph type="pic" idx="13"/>
          </p:nvPr>
        </p:nvPicPr>
        <p:blipFill>
          <a:blip r:embed="rId2">
            <a:extLst/>
          </a:blip>
          <a:srcRect l="0" t="0" r="0" b="0"/>
          <a:stretch>
            <a:fillRect/>
          </a:stretch>
        </p:blipFill>
        <p:spPr>
          <a:xfrm>
            <a:off x="0" y="-2437210"/>
            <a:ext cx="24384380" cy="16153297"/>
          </a:xfrm>
          <a:prstGeom prst="rect">
            <a:avLst/>
          </a:prstGeom>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 name="15 But the free gift is not like the transgression. For if by the transgression of the one the many died, much more did the grace of God and the gift by the grace of the one Man, Jesus Christ, abound to the many.  - Romans 5:15"/>
          <p:cNvSpPr txBox="1"/>
          <p:nvPr>
            <p:ph type="body" idx="1"/>
          </p:nvPr>
        </p:nvSpPr>
        <p:spPr>
          <a:prstGeom prst="rect">
            <a:avLst/>
          </a:prstGeom>
        </p:spPr>
        <p:txBody>
          <a:bodyPr/>
          <a:lstStyle/>
          <a:p>
            <a:pPr/>
            <a:r>
              <a:rPr baseline="31999"/>
              <a:t>15</a:t>
            </a:r>
            <a:r>
              <a:t> But the free gift is not like the transgression. For if by the transgression of the one the many died, much more did the grace of God and the gift by the grace of the one Man, Jesus Christ, abound to the many. </a:t>
            </a:r>
            <a:br/>
            <a:r>
              <a:t>- Romans 5:15</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2" name="8 For by grace you have been saved through faith; and that not of yourselves, it is the gift of God; 9 not as a result of works, so that no one may boast. - Ephesians 2:8–9"/>
          <p:cNvSpPr txBox="1"/>
          <p:nvPr>
            <p:ph type="body" idx="1"/>
          </p:nvPr>
        </p:nvSpPr>
        <p:spPr>
          <a:prstGeom prst="rect">
            <a:avLst/>
          </a:prstGeom>
        </p:spPr>
        <p:txBody>
          <a:bodyPr/>
          <a:lstStyle/>
          <a:p>
            <a:pPr/>
            <a:r>
              <a:rPr baseline="31999"/>
              <a:t>8</a:t>
            </a:r>
            <a:r>
              <a:t> For by grace you have been saved through faith; and that not of yourselves, </a:t>
            </a:r>
            <a:r>
              <a:rPr i="1"/>
              <a:t>it is</a:t>
            </a:r>
            <a:r>
              <a:t> the gift of God; </a:t>
            </a:r>
            <a:r>
              <a:rPr baseline="31999"/>
              <a:t>9</a:t>
            </a:r>
            <a:r>
              <a:t> not as a result of works, so that no one may boast. - Ephesians 2:8–9</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Image" descr="Image"/>
          <p:cNvPicPr>
            <a:picLocks noChangeAspect="1"/>
          </p:cNvPicPr>
          <p:nvPr>
            <p:ph type="pic" idx="13"/>
          </p:nvPr>
        </p:nvPicPr>
        <p:blipFill>
          <a:blip r:embed="rId2">
            <a:extLst/>
          </a:blip>
          <a:srcRect l="0" t="0" r="0" b="0"/>
          <a:stretch>
            <a:fillRect/>
          </a:stretch>
        </p:blipFill>
        <p:spPr>
          <a:xfrm>
            <a:off x="-1" y="-2286000"/>
            <a:ext cx="24384001" cy="18288000"/>
          </a:xfrm>
          <a:prstGeom prst="rect">
            <a:avLst/>
          </a:prstGeom>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6" name="446737429_fe0e8a15f9_b.jpg" descr="446737429_fe0e8a15f9_b.jpg"/>
          <p:cNvPicPr>
            <a:picLocks noChangeAspect="1"/>
          </p:cNvPicPr>
          <p:nvPr/>
        </p:nvPicPr>
        <p:blipFill>
          <a:blip r:embed="rId2">
            <a:extLst/>
          </a:blip>
          <a:stretch>
            <a:fillRect/>
          </a:stretch>
        </p:blipFill>
        <p:spPr>
          <a:xfrm>
            <a:off x="-1" y="-773907"/>
            <a:ext cx="24384003" cy="15263814"/>
          </a:xfrm>
          <a:prstGeom prst="rect">
            <a:avLst/>
          </a:prstGeom>
          <a:ln w="12700">
            <a:miter lim="400000"/>
          </a:ln>
        </p:spPr>
      </p:pic>
      <p:sp>
        <p:nvSpPr>
          <p:cNvPr id="147" name="https://www.flickr.com/photos/dslrninja/446737429"/>
          <p:cNvSpPr txBox="1"/>
          <p:nvPr/>
        </p:nvSpPr>
        <p:spPr>
          <a:xfrm>
            <a:off x="3048000" y="13384190"/>
            <a:ext cx="3867125" cy="328955"/>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defRPr sz="1200">
                <a:solidFill>
                  <a:srgbClr val="FFFFFF"/>
                </a:solidFill>
              </a:defRPr>
            </a:lvl1pPr>
          </a:lstStyle>
          <a:p>
            <a:pPr/>
            <a:r>
              <a:t>https://www.flickr.com/photos/dslrninja/446737429</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9" name="gift-687265_1280.jpg" descr="gift-687265_1280.jpg"/>
          <p:cNvPicPr>
            <a:picLocks noChangeAspect="0"/>
          </p:cNvPicPr>
          <p:nvPr>
            <p:ph type="pic" idx="13"/>
          </p:nvPr>
        </p:nvPicPr>
        <p:blipFill>
          <a:blip r:embed="rId2">
            <a:extLst/>
          </a:blip>
          <a:stretch>
            <a:fillRect/>
          </a:stretch>
        </p:blipFill>
        <p:spPr>
          <a:xfrm>
            <a:off x="5629821" y="756046"/>
            <a:ext cx="13124358" cy="6856566"/>
          </a:xfrm>
          <a:prstGeom prst="rect">
            <a:avLst/>
          </a:prstGeom>
        </p:spPr>
      </p:pic>
      <p:sp>
        <p:nvSpPr>
          <p:cNvPr id="150" name="Be humble (accept the gift) Be godly (honor the gift)…"/>
          <p:cNvSpPr txBox="1"/>
          <p:nvPr>
            <p:ph type="title"/>
          </p:nvPr>
        </p:nvSpPr>
        <p:spPr>
          <a:xfrm>
            <a:off x="4155281" y="8039648"/>
            <a:ext cx="16073438" cy="4780454"/>
          </a:xfrm>
          <a:prstGeom prst="rect">
            <a:avLst/>
          </a:prstGeom>
        </p:spPr>
        <p:txBody>
          <a:bodyPr/>
          <a:lstStyle/>
          <a:p>
            <a:pPr algn="ctr"/>
            <a:r>
              <a:t>Be humble (accept the gift)</a:t>
            </a:r>
            <a:br/>
            <a:r>
              <a:t>Be godly (honor the gift)</a:t>
            </a:r>
          </a:p>
          <a:p>
            <a:pPr algn="ctr"/>
            <a:r>
              <a:t>Be gracious (use the gift)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50">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5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50">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50"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1" name="Image" descr="Image"/>
          <p:cNvPicPr>
            <a:picLocks noChangeAspect="1"/>
          </p:cNvPicPr>
          <p:nvPr>
            <p:ph type="pic" idx="13"/>
          </p:nvPr>
        </p:nvPicPr>
        <p:blipFill>
          <a:blip r:embed="rId2">
            <a:extLst/>
          </a:blip>
          <a:srcRect l="0" t="0" r="0" b="0"/>
          <a:stretch>
            <a:fillRect/>
          </a:stretch>
        </p:blipFill>
        <p:spPr>
          <a:xfrm>
            <a:off x="69" y="-1269953"/>
            <a:ext cx="24383859" cy="16255906"/>
          </a:xfrm>
          <a:prstGeom prst="rect">
            <a:avLst/>
          </a:prstGeom>
        </p:spPr>
      </p:pic>
      <p:sp>
        <p:nvSpPr>
          <p:cNvPr id="122" name="Unmerited favor of God"/>
          <p:cNvSpPr txBox="1"/>
          <p:nvPr/>
        </p:nvSpPr>
        <p:spPr>
          <a:xfrm>
            <a:off x="5561099" y="3178282"/>
            <a:ext cx="13256642" cy="151942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p>
            <a:pPr/>
            <a:r>
              <a:t>Unmerited favor of God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40 The Child continued to grow and become strong, increasing in wisdom; and the grace of God was upon Him. - Luke 2:40…"/>
          <p:cNvSpPr txBox="1"/>
          <p:nvPr>
            <p:ph type="body" idx="1"/>
          </p:nvPr>
        </p:nvSpPr>
        <p:spPr>
          <a:xfrm>
            <a:off x="2350789" y="1284723"/>
            <a:ext cx="19682422" cy="11146554"/>
          </a:xfrm>
          <a:prstGeom prst="rect">
            <a:avLst/>
          </a:prstGeom>
        </p:spPr>
        <p:txBody>
          <a:bodyPr/>
          <a:lstStyle/>
          <a:p>
            <a:pPr>
              <a:defRPr sz="7400"/>
            </a:pPr>
            <a:r>
              <a:rPr baseline="31999"/>
              <a:t>40</a:t>
            </a:r>
            <a:r>
              <a:t> The Child continued to grow and become strong, increasing in wisdom; and the grace of God was upon Him. - Luke 2:40</a:t>
            </a:r>
          </a:p>
          <a:p>
            <a:pPr>
              <a:defRPr sz="7400"/>
            </a:pPr>
            <a:r>
              <a:rPr baseline="31999"/>
              <a:t>14</a:t>
            </a:r>
            <a:r>
              <a:t> And the Word became flesh, and dwelt among us, and we saw His glory, glory as of the only begotten from the Father, full of grace and truth. - John 1:14</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0" presetID="1" grpId="1" fill="hold">
                                  <p:stCondLst>
                                    <p:cond delay="0"/>
                                  </p:stCondLst>
                                  <p:iterate type="el" backwards="0">
                                    <p:tmAbs val="0"/>
                                  </p:iterate>
                                  <p:childTnLst>
                                    <p:set>
                                      <p:cBhvr>
                                        <p:cTn id="6" fill="hold"/>
                                        <p:tgtEl>
                                          <p:spTgt spid="124">
                                            <p:bg/>
                                          </p:spTgt>
                                        </p:tgtEl>
                                        <p:attrNameLst>
                                          <p:attrName>style.visibility</p:attrName>
                                        </p:attrNameLst>
                                      </p:cBhvr>
                                      <p:to>
                                        <p:strVal val="visible"/>
                                      </p:to>
                                    </p:set>
                                  </p:childTnLst>
                                </p:cTn>
                              </p:par>
                              <p:par>
                                <p:cTn id="7" presetClass="entr" nodeType="withEffect" presetSubtype="0" presetID="1" grpId="1" fill="hold">
                                  <p:stCondLst>
                                    <p:cond delay="0"/>
                                  </p:stCondLst>
                                  <p:iterate type="el" backwards="0">
                                    <p:tmAbs val="0"/>
                                  </p:iterate>
                                  <p:childTnLst>
                                    <p:set>
                                      <p:cBhvr>
                                        <p:cTn id="8" fill="hold"/>
                                        <p:tgtEl>
                                          <p:spTgt spid="12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0" presetID="1" grpId="1" fill="hold">
                                  <p:stCondLst>
                                    <p:cond delay="0"/>
                                  </p:stCondLst>
                                  <p:iterate type="el" backwards="0">
                                    <p:tmAbs val="0"/>
                                  </p:iterate>
                                  <p:childTnLst>
                                    <p:set>
                                      <p:cBhvr>
                                        <p:cTn id="12" fill="hold"/>
                                        <p:tgtEl>
                                          <p:spTgt spid="124">
                                            <p:txEl>
                                              <p:pRg st="1" end="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124" grpId="1"/>
    </p:bldLst>
  </p:timing>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6" name="puzzle-1261138.jpg" descr="puzzle-1261138.jpg"/>
          <p:cNvPicPr>
            <a:picLocks noChangeAspect="1"/>
          </p:cNvPicPr>
          <p:nvPr>
            <p:ph type="pic" idx="13"/>
          </p:nvPr>
        </p:nvPicPr>
        <p:blipFill>
          <a:blip r:embed="rId2">
            <a:extLst/>
          </a:blip>
          <a:srcRect l="7923" t="7962" r="8001" b="7962"/>
          <a:stretch>
            <a:fillRect/>
          </a:stretch>
        </p:blipFill>
        <p:spPr>
          <a:xfrm>
            <a:off x="0" y="-1270001"/>
            <a:ext cx="24383901" cy="16255935"/>
          </a:xfrm>
          <a:prstGeom prst="rect">
            <a:avLst/>
          </a:prstGeom>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Χάρις - charis…"/>
          <p:cNvSpPr txBox="1"/>
          <p:nvPr>
            <p:ph type="body" idx="1"/>
          </p:nvPr>
        </p:nvSpPr>
        <p:spPr>
          <a:prstGeom prst="rect">
            <a:avLst/>
          </a:prstGeom>
        </p:spPr>
        <p:txBody>
          <a:bodyPr/>
          <a:lstStyle/>
          <a:p>
            <a:pPr/>
            <a:r>
              <a:rPr>
                <a:latin typeface="Galatia SIL"/>
                <a:ea typeface="Galatia SIL"/>
                <a:cs typeface="Galatia SIL"/>
                <a:sym typeface="Galatia SIL"/>
              </a:rPr>
              <a:t>Χάρις</a:t>
            </a:r>
            <a:r>
              <a:t> - charis</a:t>
            </a:r>
          </a:p>
          <a:p>
            <a:pPr/>
            <a:r>
              <a:t>It is the base for our English word charisma.</a:t>
            </a:r>
          </a:p>
          <a:p>
            <a:pPr/>
            <a:r>
              <a:t>Favorable, or favored, or the idea of giving favor to someone or something.</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0" name="Image" descr="Image"/>
          <p:cNvPicPr>
            <a:picLocks noChangeAspect="1"/>
          </p:cNvPicPr>
          <p:nvPr/>
        </p:nvPicPr>
        <p:blipFill>
          <a:blip r:embed="rId2">
            <a:extLst/>
          </a:blip>
          <a:srcRect l="0" t="0" r="0" b="0"/>
          <a:stretch>
            <a:fillRect/>
          </a:stretch>
        </p:blipFill>
        <p:spPr>
          <a:xfrm>
            <a:off x="-144" y="-1268239"/>
            <a:ext cx="24384253" cy="16252477"/>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18 but grow in the grace and knowledge of our Lord and Savior Jesus Christ. To Him be the glory, both now and to the day of eternity. Amen. - 2 Peter 3:18"/>
          <p:cNvSpPr txBox="1"/>
          <p:nvPr>
            <p:ph type="body" idx="1"/>
          </p:nvPr>
        </p:nvSpPr>
        <p:spPr>
          <a:prstGeom prst="rect">
            <a:avLst/>
          </a:prstGeom>
        </p:spPr>
        <p:txBody>
          <a:bodyPr/>
          <a:lstStyle/>
          <a:p>
            <a:pPr/>
            <a:r>
              <a:rPr baseline="31999"/>
              <a:t>18</a:t>
            </a:r>
            <a:r>
              <a:t> but grow in the grace and knowledge of our Lord and Savior Jesus Christ. To Him </a:t>
            </a:r>
            <a:r>
              <a:rPr i="1"/>
              <a:t>be</a:t>
            </a:r>
            <a:r>
              <a:t> the glory, both now and to the day of eternity. Amen. - 2 Peter 3:18</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4" name="wood-618673_1920.jpg" descr="wood-618673_1920.jpg"/>
          <p:cNvPicPr>
            <a:picLocks noChangeAspect="1"/>
          </p:cNvPicPr>
          <p:nvPr>
            <p:ph type="pic" idx="13"/>
          </p:nvPr>
        </p:nvPicPr>
        <p:blipFill>
          <a:blip r:embed="rId2">
            <a:extLst/>
          </a:blip>
          <a:srcRect l="0" t="0" r="0" b="0"/>
          <a:stretch>
            <a:fillRect/>
          </a:stretch>
        </p:blipFill>
        <p:spPr>
          <a:xfrm>
            <a:off x="-132" y="-857303"/>
            <a:ext cx="24384166" cy="15430606"/>
          </a:xfrm>
          <a:prstGeom prst="rect">
            <a:avLst/>
          </a:prstGeom>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11 For the grace of God has appeared, bringing salvation to all men, 12 instructing us to deny ungodliness and worldly desires and to live sensibly, righteously and godly in the present age… - Titus 2:11–12"/>
          <p:cNvSpPr txBox="1"/>
          <p:nvPr>
            <p:ph type="body" idx="1"/>
          </p:nvPr>
        </p:nvSpPr>
        <p:spPr>
          <a:prstGeom prst="rect">
            <a:avLst/>
          </a:prstGeom>
        </p:spPr>
        <p:txBody>
          <a:bodyPr/>
          <a:lstStyle/>
          <a:p>
            <a:pPr/>
            <a:r>
              <a:rPr baseline="31999"/>
              <a:t>11</a:t>
            </a:r>
            <a:r>
              <a:t> For the grace of God has appeared, bringing salvation to all men, </a:t>
            </a:r>
            <a:r>
              <a:rPr baseline="31999"/>
              <a:t>12</a:t>
            </a:r>
            <a:r>
              <a:t> instructing us to deny ungodliness and worldly desires and to live sensibly, righteously and godly in the present age… - Titus 2:11–12</a:t>
            </a:r>
          </a:p>
        </p:txBody>
      </p:sp>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l" defTabSz="821531" rtl="0" fontAlgn="auto" latinLnBrk="0" hangingPunct="0">
          <a:lnSpc>
            <a:spcPct val="100000"/>
          </a:lnSpc>
          <a:spcBef>
            <a:spcPts val="0"/>
          </a:spcBef>
          <a:spcAft>
            <a:spcPts val="0"/>
          </a:spcAft>
          <a:buClrTx/>
          <a:buSzTx/>
          <a:buFontTx/>
          <a:buNone/>
          <a:tabLst/>
          <a:defRPr b="1" baseline="0" cap="none" i="0" spc="0" strike="noStrike" sz="9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l" defTabSz="821531" rtl="0" fontAlgn="auto" latinLnBrk="0" hangingPunct="0">
          <a:lnSpc>
            <a:spcPct val="100000"/>
          </a:lnSpc>
          <a:spcBef>
            <a:spcPts val="0"/>
          </a:spcBef>
          <a:spcAft>
            <a:spcPts val="0"/>
          </a:spcAft>
          <a:buClrTx/>
          <a:buSzTx/>
          <a:buFontTx/>
          <a:buNone/>
          <a:tabLst/>
          <a:defRPr b="1" baseline="0" cap="none" i="0" spc="0" strike="noStrike" sz="90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