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1pPr>
    <a:lvl2pPr marL="0" marR="0" indent="2286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2pPr>
    <a:lvl3pPr marL="0" marR="0" indent="4572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3pPr>
    <a:lvl4pPr marL="0" marR="0" indent="6858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4pPr>
    <a:lvl5pPr marL="0" marR="0" indent="9144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5pPr>
    <a:lvl6pPr marL="0" marR="0" indent="11430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6pPr>
    <a:lvl7pPr marL="0" marR="0" indent="13716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7pPr>
    <a:lvl8pPr marL="0" marR="0" indent="16002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8pPr>
    <a:lvl9pPr marL="0" marR="0" indent="182880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244578" y="1785937"/>
            <a:ext cx="15894844" cy="4929188"/>
          </a:xfrm>
          <a:prstGeom prst="rect">
            <a:avLst/>
          </a:prstGeom>
        </p:spPr>
        <p:txBody>
          <a:bodyPr anchor="b"/>
          <a:lstStyle/>
          <a:p>
            <a:pPr/>
            <a:r>
              <a:t>Title Text</a:t>
            </a:r>
          </a:p>
        </p:txBody>
      </p:sp>
      <p:sp>
        <p:nvSpPr>
          <p:cNvPr id="12" name="Body Level One…"/>
          <p:cNvSpPr txBox="1"/>
          <p:nvPr>
            <p:ph type="body" sz="quarter" idx="1"/>
          </p:nvPr>
        </p:nvSpPr>
        <p:spPr>
          <a:xfrm>
            <a:off x="4244578" y="6840140"/>
            <a:ext cx="15894844" cy="2214564"/>
          </a:xfrm>
          <a:prstGeom prst="rect">
            <a:avLst/>
          </a:prstGeom>
        </p:spPr>
        <p:txBody>
          <a:bodyPr anchor="t">
            <a:normAutofit fontScale="100000" lnSpcReduction="0"/>
          </a:bodyPr>
          <a:lstStyle>
            <a:lvl1pPr>
              <a:spcBef>
                <a:spcPts val="0"/>
              </a:spcBef>
              <a:defRPr b="0" sz="5800">
                <a:solidFill>
                  <a:srgbClr val="73BFFF"/>
                </a:solidFill>
                <a:latin typeface="+mn-lt"/>
                <a:ea typeface="+mn-ea"/>
                <a:cs typeface="+mn-cs"/>
                <a:sym typeface="Helvetica Neue Light"/>
              </a:defRPr>
            </a:lvl1pPr>
            <a:lvl2pPr>
              <a:spcBef>
                <a:spcPts val="0"/>
              </a:spcBef>
              <a:defRPr b="0" sz="5800">
                <a:solidFill>
                  <a:srgbClr val="73BFFF"/>
                </a:solidFill>
                <a:latin typeface="+mn-lt"/>
                <a:ea typeface="+mn-ea"/>
                <a:cs typeface="+mn-cs"/>
                <a:sym typeface="Helvetica Neue Light"/>
              </a:defRPr>
            </a:lvl2pPr>
            <a:lvl3pPr>
              <a:spcBef>
                <a:spcPts val="0"/>
              </a:spcBef>
              <a:defRPr b="0" sz="5800">
                <a:solidFill>
                  <a:srgbClr val="73BFFF"/>
                </a:solidFill>
                <a:latin typeface="+mn-lt"/>
                <a:ea typeface="+mn-ea"/>
                <a:cs typeface="+mn-cs"/>
                <a:sym typeface="Helvetica Neue Light"/>
              </a:defRPr>
            </a:lvl3pPr>
            <a:lvl4pPr>
              <a:spcBef>
                <a:spcPts val="0"/>
              </a:spcBef>
              <a:defRPr b="0" sz="5800">
                <a:solidFill>
                  <a:srgbClr val="73BFFF"/>
                </a:solidFill>
                <a:latin typeface="+mn-lt"/>
                <a:ea typeface="+mn-ea"/>
                <a:cs typeface="+mn-cs"/>
                <a:sym typeface="Helvetica Neue Light"/>
              </a:defRPr>
            </a:lvl4pPr>
            <a:lvl5pPr>
              <a:spcBef>
                <a:spcPts val="0"/>
              </a:spcBef>
              <a:defRPr b="0" sz="5800">
                <a:solidFill>
                  <a:srgbClr val="73BFFF"/>
                </a:solidFill>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13"/>
          </p:nvPr>
        </p:nvSpPr>
        <p:spPr>
          <a:xfrm>
            <a:off x="4833937" y="9131837"/>
            <a:ext cx="14716126" cy="899161"/>
          </a:xfrm>
          <a:prstGeom prst="rect">
            <a:avLst/>
          </a:prstGeom>
        </p:spPr>
        <p:txBody>
          <a:bodyPr anchor="t">
            <a:spAutoFit/>
          </a:bodyPr>
          <a:lstStyle>
            <a:lvl1pPr algn="ctr">
              <a:spcBef>
                <a:spcPts val="0"/>
              </a:spcBef>
              <a:defRPr i="1" sz="5000">
                <a:solidFill>
                  <a:srgbClr val="73BFFF"/>
                </a:solidFill>
                <a:effectLst>
                  <a:outerShdw sx="100000" sy="100000" kx="0" ky="0" algn="b" rotWithShape="0" blurRad="38100" dist="36285" dir="2700000">
                    <a:srgbClr val="000000">
                      <a:alpha val="48000"/>
                    </a:srgbClr>
                  </a:outerShdw>
                </a:effectLst>
              </a:defRPr>
            </a:lvl1pPr>
          </a:lstStyle>
          <a:p>
            <a:pPr/>
            <a:r>
              <a:t>–Johnny Appleseed</a:t>
            </a:r>
          </a:p>
        </p:txBody>
      </p:sp>
      <p:sp>
        <p:nvSpPr>
          <p:cNvPr id="93" name="“Type a quote here.”"/>
          <p:cNvSpPr txBox="1"/>
          <p:nvPr>
            <p:ph type="body" sz="quarter" idx="14"/>
          </p:nvPr>
        </p:nvSpPr>
        <p:spPr>
          <a:xfrm>
            <a:off x="4833937" y="3954952"/>
            <a:ext cx="14716126" cy="1134568"/>
          </a:xfrm>
          <a:prstGeom prst="rect">
            <a:avLst/>
          </a:prstGeom>
        </p:spPr>
        <p:txBody>
          <a:bodyPr>
            <a:spAutoFit/>
          </a:bodyPr>
          <a:lstStyle>
            <a:lvl1pPr algn="ctr">
              <a:spcBef>
                <a:spcPts val="0"/>
              </a:spcBef>
              <a:defRPr sz="6600">
                <a:effectLst>
                  <a:outerShdw sx="100000" sy="100000" kx="0" ky="0" algn="b" rotWithShape="0" blurRad="38100" dist="54428" dir="2700000">
                    <a:srgbClr val="000000">
                      <a:alpha val="48000"/>
                    </a:srgbClr>
                  </a:outerShdw>
                </a:effectLst>
              </a:defRPr>
            </a:lvl1pPr>
          </a:lstStyle>
          <a:p>
            <a:pPr/>
            <a:r>
              <a:t>“Type a quote here.” </a:t>
            </a:r>
          </a:p>
        </p:txBody>
      </p:sp>
      <p:sp>
        <p:nvSpPr>
          <p:cNvPr id="94"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Image"/>
          <p:cNvSpPr/>
          <p:nvPr>
            <p:ph type="pic" idx="13"/>
          </p:nvPr>
        </p:nvSpPr>
        <p:spPr>
          <a:xfrm>
            <a:off x="3048000" y="0"/>
            <a:ext cx="18288000" cy="13716000"/>
          </a:xfrm>
          <a:prstGeom prst="rect">
            <a:avLst/>
          </a:prstGeom>
        </p:spPr>
        <p:txBody>
          <a:bodyPr lIns="91439" tIns="45719" rIns="91439" bIns="45719" anchor="t"/>
          <a:lstStyle/>
          <a:p>
            <a:pPr/>
          </a:p>
        </p:txBody>
      </p:sp>
      <p:sp>
        <p:nvSpPr>
          <p:cNvPr id="10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3460099" y="1253877"/>
            <a:ext cx="17463801" cy="8839461"/>
          </a:xfrm>
          <a:prstGeom prst="rect">
            <a:avLst/>
          </a:prstGeom>
          <a:ln w="9525">
            <a:round/>
          </a:ln>
        </p:spPr>
        <p:txBody>
          <a:bodyPr lIns="91439" tIns="45719" rIns="91439" bIns="45719" anchor="t"/>
          <a:lstStyle/>
          <a:p>
            <a:pPr/>
          </a:p>
        </p:txBody>
      </p:sp>
      <p:sp>
        <p:nvSpPr>
          <p:cNvPr id="21" name="Title Text"/>
          <p:cNvSpPr txBox="1"/>
          <p:nvPr>
            <p:ph type="title"/>
          </p:nvPr>
        </p:nvSpPr>
        <p:spPr>
          <a:xfrm>
            <a:off x="4155281" y="10903497"/>
            <a:ext cx="16073438" cy="1714501"/>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4155281" y="5143500"/>
            <a:ext cx="16073438" cy="34290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Image"/>
          <p:cNvSpPr/>
          <p:nvPr>
            <p:ph type="pic" sz="half" idx="13"/>
          </p:nvPr>
        </p:nvSpPr>
        <p:spPr>
          <a:xfrm>
            <a:off x="13174265" y="1768078"/>
            <a:ext cx="7054454" cy="10144126"/>
          </a:xfrm>
          <a:prstGeom prst="rect">
            <a:avLst/>
          </a:prstGeom>
          <a:ln w="9525">
            <a:round/>
          </a:ln>
        </p:spPr>
        <p:txBody>
          <a:bodyPr lIns="91439" tIns="45719" rIns="91439" bIns="45719" anchor="t"/>
          <a:lstStyle/>
          <a:p>
            <a:pPr/>
          </a:p>
        </p:txBody>
      </p:sp>
      <p:sp>
        <p:nvSpPr>
          <p:cNvPr id="38" name="Title Text"/>
          <p:cNvSpPr txBox="1"/>
          <p:nvPr>
            <p:ph type="title"/>
          </p:nvPr>
        </p:nvSpPr>
        <p:spPr>
          <a:xfrm>
            <a:off x="4155281" y="1946671"/>
            <a:ext cx="7929563" cy="4929189"/>
          </a:xfrm>
          <a:prstGeom prst="rect">
            <a:avLst/>
          </a:prstGeom>
        </p:spPr>
        <p:txBody>
          <a:bodyPr anchor="b"/>
          <a:lstStyle/>
          <a:p>
            <a:pPr/>
            <a:r>
              <a:t>Title Text</a:t>
            </a:r>
          </a:p>
        </p:txBody>
      </p:sp>
      <p:sp>
        <p:nvSpPr>
          <p:cNvPr id="39" name="Body Level One…"/>
          <p:cNvSpPr txBox="1"/>
          <p:nvPr>
            <p:ph type="body" sz="quarter" idx="1"/>
          </p:nvPr>
        </p:nvSpPr>
        <p:spPr>
          <a:xfrm>
            <a:off x="4155281" y="6858000"/>
            <a:ext cx="7929563" cy="5286375"/>
          </a:xfrm>
          <a:prstGeom prst="rect">
            <a:avLst/>
          </a:prstGeom>
        </p:spPr>
        <p:txBody>
          <a:bodyPr anchor="t">
            <a:normAutofit fontScale="100000" lnSpcReduction="0"/>
          </a:bodyPr>
          <a:lstStyle>
            <a:lvl1pPr>
              <a:spcBef>
                <a:spcPts val="0"/>
              </a:spcBef>
              <a:defRPr b="0" sz="5800">
                <a:solidFill>
                  <a:srgbClr val="73BFFF"/>
                </a:solidFill>
                <a:latin typeface="+mn-lt"/>
                <a:ea typeface="+mn-ea"/>
                <a:cs typeface="+mn-cs"/>
                <a:sym typeface="Helvetica Neue Light"/>
              </a:defRPr>
            </a:lvl1pPr>
            <a:lvl2pPr>
              <a:spcBef>
                <a:spcPts val="0"/>
              </a:spcBef>
              <a:defRPr b="0" sz="5800">
                <a:solidFill>
                  <a:srgbClr val="73BFFF"/>
                </a:solidFill>
                <a:latin typeface="+mn-lt"/>
                <a:ea typeface="+mn-ea"/>
                <a:cs typeface="+mn-cs"/>
                <a:sym typeface="Helvetica Neue Light"/>
              </a:defRPr>
            </a:lvl2pPr>
            <a:lvl3pPr>
              <a:spcBef>
                <a:spcPts val="0"/>
              </a:spcBef>
              <a:defRPr b="0" sz="5800">
                <a:solidFill>
                  <a:srgbClr val="73BFFF"/>
                </a:solidFill>
                <a:latin typeface="+mn-lt"/>
                <a:ea typeface="+mn-ea"/>
                <a:cs typeface="+mn-cs"/>
                <a:sym typeface="Helvetica Neue Light"/>
              </a:defRPr>
            </a:lvl3pPr>
            <a:lvl4pPr>
              <a:spcBef>
                <a:spcPts val="0"/>
              </a:spcBef>
              <a:defRPr b="0" sz="5800">
                <a:solidFill>
                  <a:srgbClr val="73BFFF"/>
                </a:solidFill>
                <a:latin typeface="+mn-lt"/>
                <a:ea typeface="+mn-ea"/>
                <a:cs typeface="+mn-cs"/>
                <a:sym typeface="Helvetica Neue Light"/>
              </a:defRPr>
            </a:lvl4pPr>
            <a:lvl5pPr>
              <a:spcBef>
                <a:spcPts val="0"/>
              </a:spcBef>
              <a:defRPr b="0" sz="5800">
                <a:solidFill>
                  <a:srgbClr val="73BFFF"/>
                </a:solidFill>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sz="half" idx="1"/>
          </p:nvPr>
        </p:nvSpPr>
        <p:spPr>
          <a:xfrm>
            <a:off x="4155281" y="3893343"/>
            <a:ext cx="16073438" cy="8036720"/>
          </a:xfrm>
          <a:prstGeom prst="rect">
            <a:avLst/>
          </a:prstGeom>
        </p:spPr>
        <p:txBody>
          <a:bodyPr>
            <a:normAutofit fontScale="100000" lnSpcReduction="0"/>
          </a:bodyPr>
          <a:lstStyle>
            <a:lvl1pPr marL="864305" indent="-864305">
              <a:buSzPct val="30000"/>
              <a:buBlip>
                <a:blip r:embed="rId2"/>
              </a:buBlip>
            </a:lvl1pPr>
            <a:lvl2pPr marL="1308805" indent="-864305">
              <a:buSzPct val="30000"/>
              <a:buBlip>
                <a:blip r:embed="rId2"/>
              </a:buBlip>
            </a:lvl2pPr>
            <a:lvl3pPr marL="1753305" indent="-864305">
              <a:buSzPct val="30000"/>
              <a:buBlip>
                <a:blip r:embed="rId2"/>
              </a:buBlip>
            </a:lvl3pPr>
            <a:lvl4pPr marL="2197805" indent="-864305">
              <a:buSzPct val="30000"/>
              <a:buBlip>
                <a:blip r:embed="rId2"/>
              </a:buBlip>
            </a:lvl4pPr>
            <a:lvl5pPr marL="2642305" indent="-864305">
              <a:buSzPct val="3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quarter" idx="13"/>
          </p:nvPr>
        </p:nvSpPr>
        <p:spPr>
          <a:xfrm>
            <a:off x="13192125" y="3875484"/>
            <a:ext cx="7054454" cy="8036720"/>
          </a:xfrm>
          <a:prstGeom prst="rect">
            <a:avLst/>
          </a:prstGeom>
          <a:ln w="9525">
            <a:round/>
          </a:ln>
        </p:spPr>
        <p:txBody>
          <a:bodyPr lIns="91439" tIns="45719" rIns="91439" bIns="45719" anchor="t"/>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quarter" idx="1"/>
          </p:nvPr>
        </p:nvSpPr>
        <p:spPr>
          <a:xfrm>
            <a:off x="4155281" y="3893343"/>
            <a:ext cx="7625954" cy="8036720"/>
          </a:xfrm>
          <a:prstGeom prst="rect">
            <a:avLst/>
          </a:prstGeom>
        </p:spPr>
        <p:txBody>
          <a:bodyPr>
            <a:normAutofit fontScale="100000" lnSpcReduction="0"/>
          </a:bodyPr>
          <a:lstStyle>
            <a:lvl1pPr marL="864305" indent="-864305">
              <a:buSzPct val="30000"/>
              <a:buBlip>
                <a:blip r:embed="rId2"/>
              </a:buBlip>
            </a:lvl1pPr>
            <a:lvl2pPr marL="1308805" indent="-864305">
              <a:buSzPct val="30000"/>
              <a:buBlip>
                <a:blip r:embed="rId2"/>
              </a:buBlip>
            </a:lvl2pPr>
            <a:lvl3pPr marL="1753305" indent="-864305">
              <a:buSzPct val="30000"/>
              <a:buBlip>
                <a:blip r:embed="rId2"/>
              </a:buBlip>
            </a:lvl3pPr>
            <a:lvl4pPr marL="2197805" indent="-864305">
              <a:buSzPct val="30000"/>
              <a:buBlip>
                <a:blip r:embed="rId2"/>
              </a:buBlip>
            </a:lvl4pPr>
            <a:lvl5pPr marL="2642305" indent="-864305">
              <a:buSzPct val="3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13"/>
          </p:nvPr>
        </p:nvSpPr>
        <p:spPr>
          <a:xfrm>
            <a:off x="12692062" y="7179469"/>
            <a:ext cx="7483079" cy="4755071"/>
          </a:xfrm>
          <a:prstGeom prst="rect">
            <a:avLst/>
          </a:prstGeom>
          <a:ln w="9525">
            <a:round/>
          </a:ln>
        </p:spPr>
        <p:txBody>
          <a:bodyPr lIns="91439" tIns="45719" rIns="91439" bIns="45719" anchor="t"/>
          <a:lstStyle/>
          <a:p>
            <a:pPr/>
          </a:p>
        </p:txBody>
      </p:sp>
      <p:sp>
        <p:nvSpPr>
          <p:cNvPr id="83" name="Image"/>
          <p:cNvSpPr/>
          <p:nvPr>
            <p:ph type="pic" sz="quarter" idx="14"/>
          </p:nvPr>
        </p:nvSpPr>
        <p:spPr>
          <a:xfrm>
            <a:off x="12692062" y="1785937"/>
            <a:ext cx="7476035" cy="4750595"/>
          </a:xfrm>
          <a:prstGeom prst="rect">
            <a:avLst/>
          </a:prstGeom>
          <a:ln w="9525">
            <a:round/>
          </a:ln>
        </p:spPr>
        <p:txBody>
          <a:bodyPr lIns="91439" tIns="45719" rIns="91439" bIns="45719" anchor="t"/>
          <a:lstStyle/>
          <a:p>
            <a:pPr/>
          </a:p>
        </p:txBody>
      </p:sp>
      <p:sp>
        <p:nvSpPr>
          <p:cNvPr id="84" name="Image"/>
          <p:cNvSpPr/>
          <p:nvPr>
            <p:ph type="pic" sz="half" idx="15"/>
          </p:nvPr>
        </p:nvSpPr>
        <p:spPr>
          <a:xfrm>
            <a:off x="4655343" y="1750218"/>
            <a:ext cx="7340204" cy="10144126"/>
          </a:xfrm>
          <a:prstGeom prst="rect">
            <a:avLst/>
          </a:prstGeom>
          <a:ln w="9525">
            <a:round/>
          </a:ln>
        </p:spPr>
        <p:txBody>
          <a:bodyPr lIns="91439" tIns="45719" rIns="91439" bIns="45719" anchor="t"/>
          <a:lstStyle/>
          <a:p>
            <a:pPr/>
          </a:p>
        </p:txBody>
      </p:sp>
      <p:sp>
        <p:nvSpPr>
          <p:cNvPr id="85" name="Slide Number"/>
          <p:cNvSpPr txBox="1"/>
          <p:nvPr>
            <p:ph type="sldNum" sz="quarter" idx="2"/>
          </p:nvPr>
        </p:nvSpPr>
        <p:spPr>
          <a:xfrm>
            <a:off x="20704193" y="13099991"/>
            <a:ext cx="409779" cy="428346"/>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288083" y="1928812"/>
            <a:ext cx="19807834" cy="9858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4155281" y="357187"/>
            <a:ext cx="16073438"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4" name="Slide Number"/>
          <p:cNvSpPr txBox="1"/>
          <p:nvPr>
            <p:ph type="sldNum" sz="quarter" idx="2"/>
          </p:nvPr>
        </p:nvSpPr>
        <p:spPr>
          <a:xfrm>
            <a:off x="20706050" y="13099991"/>
            <a:ext cx="409779" cy="428346"/>
          </a:xfrm>
          <a:prstGeom prst="rect">
            <a:avLst/>
          </a:prstGeom>
          <a:ln w="12700">
            <a:miter lim="400000"/>
          </a:ln>
        </p:spPr>
        <p:txBody>
          <a:bodyPr wrap="none" lIns="71437" tIns="71437" rIns="71437" bIns="71437" anchor="ctr">
            <a:spAutoFit/>
          </a:bodyPr>
          <a:lstStyle>
            <a:lvl1pPr algn="r">
              <a:spcBef>
                <a:spcPts val="0"/>
              </a:spcBef>
              <a:defRPr b="1" sz="18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ctr"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0" marR="0" indent="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1pPr>
      <a:lvl2pPr marL="0" marR="0" indent="2286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2pPr>
      <a:lvl3pPr marL="0" marR="0" indent="4572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3pPr>
      <a:lvl4pPr marL="0" marR="0" indent="6858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4pPr>
      <a:lvl5pPr marL="0" marR="0" indent="9144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5pPr>
      <a:lvl6pPr marL="0" marR="0" indent="11430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6pPr>
      <a:lvl7pPr marL="0" marR="0" indent="13716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7pPr>
      <a:lvl8pPr marL="0" marR="0" indent="16002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8pPr>
      <a:lvl9pPr marL="0" marR="0" indent="18288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9pPr>
    </p:bodyStyle>
    <p:otherStyle>
      <a:lvl1pPr marL="0" marR="0" indent="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1pPr>
      <a:lvl2pPr marL="0" marR="0" indent="2286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2pPr>
      <a:lvl3pPr marL="0" marR="0" indent="4572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3pPr>
      <a:lvl4pPr marL="0" marR="0" indent="6858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4pPr>
      <a:lvl5pPr marL="0" marR="0" indent="9144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5pPr>
      <a:lvl6pPr marL="0" marR="0" indent="11430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6pPr>
      <a:lvl7pPr marL="0" marR="0" indent="13716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7pPr>
      <a:lvl8pPr marL="0" marR="0" indent="16002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8pPr>
      <a:lvl9pPr marL="0" marR="0" indent="18288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6.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8.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Image" descr="Image"/>
          <p:cNvPicPr>
            <a:picLocks noChangeAspect="0"/>
          </p:cNvPicPr>
          <p:nvPr>
            <p:ph type="pic" idx="13"/>
          </p:nvPr>
        </p:nvPicPr>
        <p:blipFill>
          <a:blip r:embed="rId2">
            <a:extLst/>
          </a:blip>
          <a:stretch>
            <a:fillRect/>
          </a:stretch>
        </p:blipFill>
        <p:spPr>
          <a:xfrm>
            <a:off x="1811843" y="466576"/>
            <a:ext cx="20760314" cy="10439463"/>
          </a:xfrm>
          <a:prstGeom prst="rect">
            <a:avLst/>
          </a:prstGeom>
        </p:spPr>
      </p:pic>
      <p:sp>
        <p:nvSpPr>
          <p:cNvPr id="119" name="How Does Faith Work?"/>
          <p:cNvSpPr txBox="1"/>
          <p:nvPr>
            <p:ph type="title"/>
          </p:nvPr>
        </p:nvSpPr>
        <p:spPr>
          <a:prstGeom prst="rect">
            <a:avLst/>
          </a:prstGeom>
        </p:spPr>
        <p:txBody>
          <a:bodyPr/>
          <a:lstStyle/>
          <a:p>
            <a:pPr/>
            <a:r>
              <a:t>How Does Faith Work?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rainbow-1638622_1920.jpg" descr="rainbow-1638622_1920.jpg"/>
          <p:cNvPicPr>
            <a:picLocks noChangeAspect="1"/>
          </p:cNvPicPr>
          <p:nvPr>
            <p:ph type="pic" idx="13"/>
          </p:nvPr>
        </p:nvPicPr>
        <p:blipFill>
          <a:blip r:embed="rId2">
            <a:extLst/>
          </a:blip>
          <a:srcRect l="0" t="0" r="0" b="0"/>
          <a:stretch>
            <a:fillRect/>
          </a:stretch>
        </p:blipFill>
        <p:spPr>
          <a:xfrm>
            <a:off x="-1" y="-2286038"/>
            <a:ext cx="24384101" cy="18288076"/>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36 For you have need of endurance, so that when you have done the will of God, you may receive what was promised. 37 For yet in a very little while, He who is coming will come, and will not delay."/>
          <p:cNvSpPr txBox="1"/>
          <p:nvPr>
            <p:ph type="body" idx="1"/>
          </p:nvPr>
        </p:nvSpPr>
        <p:spPr>
          <a:prstGeom prst="rect">
            <a:avLst/>
          </a:prstGeom>
        </p:spPr>
        <p:txBody>
          <a:bodyPr/>
          <a:lstStyle/>
          <a:p>
            <a:pPr/>
            <a:r>
              <a:rPr baseline="31999"/>
              <a:t>36</a:t>
            </a:r>
            <a:r>
              <a:t> For you have need of endurance, so that when you have done the will of God, you may receive what was promised. </a:t>
            </a:r>
            <a:r>
              <a:rPr baseline="31999"/>
              <a:t>37</a:t>
            </a:r>
            <a:r>
              <a:t> For yet in a very little while, He who is coming will come, and will not delay.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38 But My righteous one shall live by faith; And if he shrinks back, My soul has no pleasure in him. 39 But we are not of those who shrink back to destruction, but of those who have faith to the preserving of the soul.…"/>
          <p:cNvSpPr txBox="1"/>
          <p:nvPr>
            <p:ph type="body" idx="1"/>
          </p:nvPr>
        </p:nvSpPr>
        <p:spPr>
          <a:prstGeom prst="rect">
            <a:avLst/>
          </a:prstGeom>
        </p:spPr>
        <p:txBody>
          <a:bodyPr/>
          <a:lstStyle/>
          <a:p>
            <a:pPr/>
            <a:r>
              <a:rPr baseline="31999"/>
              <a:t>38</a:t>
            </a:r>
            <a:r>
              <a:t> But My righteous one shall </a:t>
            </a:r>
            <a:r>
              <a:rPr>
                <a:solidFill>
                  <a:srgbClr val="FFFB00"/>
                </a:solidFill>
              </a:rPr>
              <a:t>live by faith</a:t>
            </a:r>
            <a:r>
              <a:t>; And if he shrinks back, My soul has no pleasure in him. </a:t>
            </a:r>
            <a:r>
              <a:rPr baseline="31999"/>
              <a:t>39</a:t>
            </a:r>
            <a:r>
              <a:t> But we are not of those who shrink back to destruction, but of those who have faith to the preserving of the soul.</a:t>
            </a:r>
          </a:p>
          <a:p>
            <a:pPr/>
            <a:r>
              <a:t>- Hebrews 10:36–39</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ph type="pic" idx="13"/>
          </p:nvPr>
        </p:nvPicPr>
        <p:blipFill>
          <a:blip r:embed="rId2">
            <a:extLst/>
          </a:blip>
          <a:srcRect l="0" t="0" r="0" b="0"/>
          <a:stretch>
            <a:fillRect/>
          </a:stretch>
        </p:blipFill>
        <p:spPr>
          <a:xfrm>
            <a:off x="41" y="-1879256"/>
            <a:ext cx="24384101" cy="17474512"/>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28 For we maintain that a man is justified by faith apart from works of the Law. - Romans 3:28…"/>
          <p:cNvSpPr txBox="1"/>
          <p:nvPr>
            <p:ph type="body" idx="1"/>
          </p:nvPr>
        </p:nvSpPr>
        <p:spPr>
          <a:prstGeom prst="rect">
            <a:avLst/>
          </a:prstGeom>
        </p:spPr>
        <p:txBody>
          <a:bodyPr/>
          <a:lstStyle/>
          <a:p>
            <a:pPr/>
            <a:r>
              <a:rPr baseline="31999"/>
              <a:t>28</a:t>
            </a:r>
            <a:r>
              <a:t> For we maintain that a man is justified by faith apart from works of the Law.</a:t>
            </a:r>
            <a:br/>
            <a:r>
              <a:t>- Romans 3:28</a:t>
            </a:r>
            <a:br/>
          </a:p>
          <a:p>
            <a:pPr/>
            <a:r>
              <a:rPr baseline="31999"/>
              <a:t>1</a:t>
            </a:r>
            <a:r>
              <a:t> Therefore, having been justified by faith, we have peace with God through our Lord Jesus Christ…</a:t>
            </a:r>
            <a:br/>
            <a:r>
              <a:t>- Romans 5:1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46">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6">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6"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17 Even so faith, if it has no works, is dead, being by itself.  - James 2:17…"/>
          <p:cNvSpPr txBox="1"/>
          <p:nvPr>
            <p:ph type="body" idx="1"/>
          </p:nvPr>
        </p:nvSpPr>
        <p:spPr>
          <a:prstGeom prst="rect">
            <a:avLst/>
          </a:prstGeom>
        </p:spPr>
        <p:txBody>
          <a:bodyPr/>
          <a:lstStyle/>
          <a:p>
            <a:pPr/>
            <a:r>
              <a:rPr baseline="31999"/>
              <a:t>17</a:t>
            </a:r>
            <a:r>
              <a:t> Even so faith, if it has no works, is dead, </a:t>
            </a:r>
            <a:r>
              <a:rPr i="1"/>
              <a:t>being</a:t>
            </a:r>
            <a:r>
              <a:t> by itself. </a:t>
            </a:r>
            <a:br/>
            <a:r>
              <a:t>- James 2:17</a:t>
            </a:r>
            <a:br/>
          </a:p>
          <a:p>
            <a:pPr/>
            <a:r>
              <a:rPr baseline="31999"/>
              <a:t>24</a:t>
            </a:r>
            <a:r>
              <a:t> You see that a man is justified by works and not by faith alone.</a:t>
            </a:r>
            <a:br/>
            <a:r>
              <a:t>- James 2:24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48">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4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48">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48"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17 So faith comes from hearing, and hearing by the word of Christ. - Romans 10:17…"/>
          <p:cNvSpPr txBox="1"/>
          <p:nvPr>
            <p:ph type="body" idx="1"/>
          </p:nvPr>
        </p:nvSpPr>
        <p:spPr>
          <a:xfrm>
            <a:off x="4155281" y="1715337"/>
            <a:ext cx="16073438" cy="10285326"/>
          </a:xfrm>
          <a:prstGeom prst="rect">
            <a:avLst/>
          </a:prstGeom>
        </p:spPr>
        <p:txBody>
          <a:bodyPr/>
          <a:lstStyle/>
          <a:p>
            <a:pPr/>
            <a:r>
              <a:rPr baseline="31999"/>
              <a:t>17</a:t>
            </a:r>
            <a:r>
              <a:t> So faith </a:t>
            </a:r>
            <a:r>
              <a:rPr i="1"/>
              <a:t>comes</a:t>
            </a:r>
            <a:r>
              <a:t> from hearing, and hearing by the word of Christ.</a:t>
            </a:r>
            <a:br/>
            <a:r>
              <a:t>- Romans 10:17</a:t>
            </a:r>
          </a:p>
          <a:p>
            <a:pPr/>
            <a:r>
              <a:rPr baseline="31999"/>
              <a:t>12</a:t>
            </a:r>
            <a:r>
              <a:t> …having been buried with Him in baptism, in which you were also raised up with Him through faith in the working of God, who raised Him from the dead.</a:t>
            </a:r>
            <a:br/>
            <a:r>
              <a:t>- Colossians 2:12</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2" name="lightstock_363956_download_medium_garrett_sander.jpg" descr="lightstock_363956_download_medium_garrett_sander.jpg"/>
          <p:cNvPicPr>
            <a:picLocks noChangeAspect="1"/>
          </p:cNvPicPr>
          <p:nvPr>
            <p:ph type="pic" idx="13"/>
          </p:nvPr>
        </p:nvPicPr>
        <p:blipFill>
          <a:blip r:embed="rId2">
            <a:extLst/>
          </a:blip>
          <a:srcRect l="5690" t="0" r="5690" b="7638"/>
          <a:stretch>
            <a:fillRect/>
          </a:stretch>
        </p:blipFill>
        <p:spPr>
          <a:xfrm>
            <a:off x="0" y="-889000"/>
            <a:ext cx="24384000" cy="16891000"/>
          </a:xfrm>
          <a:prstGeom prst="rect">
            <a:avLst/>
          </a:prstGeom>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lightstock_78995_medium_garrett_sander.jpg" descr="lightstock_78995_medium_garrett_sander.jpg"/>
          <p:cNvPicPr>
            <a:picLocks noChangeAspect="1"/>
          </p:cNvPicPr>
          <p:nvPr>
            <p:ph type="pic" idx="13"/>
          </p:nvPr>
        </p:nvPicPr>
        <p:blipFill>
          <a:blip r:embed="rId2">
            <a:extLst/>
          </a:blip>
          <a:srcRect l="0" t="44269" r="0" b="5721"/>
          <a:stretch>
            <a:fillRect/>
          </a:stretch>
        </p:blipFill>
        <p:spPr>
          <a:xfrm>
            <a:off x="-1" y="-3098726"/>
            <a:ext cx="24383803" cy="18287852"/>
          </a:xfrm>
          <a:prstGeom prst="rect">
            <a:avLst/>
          </a:prstGeom>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6" name="lightstock_145682_medium_garrett_sander.jpg" descr="lightstock_145682_medium_garrett_sander.jpg"/>
          <p:cNvPicPr>
            <a:picLocks noChangeAspect="1"/>
          </p:cNvPicPr>
          <p:nvPr>
            <p:ph type="pic" idx="13"/>
          </p:nvPr>
        </p:nvPicPr>
        <p:blipFill>
          <a:blip r:embed="rId2">
            <a:extLst/>
          </a:blip>
          <a:srcRect l="3628" t="17574" r="3628" b="36648"/>
          <a:stretch>
            <a:fillRect/>
          </a:stretch>
        </p:blipFill>
        <p:spPr>
          <a:xfrm>
            <a:off x="0" y="0"/>
            <a:ext cx="24384000" cy="13716000"/>
          </a:xfrm>
          <a:prstGeom prst="rect">
            <a:avLst/>
          </a:prstGeom>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Image" descr="Image"/>
          <p:cNvPicPr>
            <a:picLocks noChangeAspect="1"/>
          </p:cNvPicPr>
          <p:nvPr>
            <p:ph type="pic" idx="13"/>
          </p:nvPr>
        </p:nvPicPr>
        <p:blipFill>
          <a:blip r:embed="rId2">
            <a:extLst/>
          </a:blip>
          <a:srcRect l="0" t="0" r="0" b="0"/>
          <a:stretch>
            <a:fillRect/>
          </a:stretch>
        </p:blipFill>
        <p:spPr>
          <a:xfrm>
            <a:off x="0" y="-1771627"/>
            <a:ext cx="24383935" cy="17259254"/>
          </a:xfrm>
          <a:prstGeom prst="rect">
            <a:avLst/>
          </a:prstGeom>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5A1987"/>
        </a:solidFill>
      </p:bgPr>
    </p:bg>
    <p:spTree>
      <p:nvGrpSpPr>
        <p:cNvPr id="1" name=""/>
        <p:cNvGrpSpPr/>
        <p:nvPr/>
      </p:nvGrpSpPr>
      <p:grpSpPr>
        <a:xfrm>
          <a:off x="0" y="0"/>
          <a:ext cx="0" cy="0"/>
          <a:chOff x="0" y="0"/>
          <a:chExt cx="0" cy="0"/>
        </a:xfrm>
      </p:grpSpPr>
      <p:pic>
        <p:nvPicPr>
          <p:cNvPr id="158" name="book_life.jpg" descr="book_life.jpg"/>
          <p:cNvPicPr>
            <a:picLocks noChangeAspect="1"/>
          </p:cNvPicPr>
          <p:nvPr>
            <p:ph type="pic" idx="13"/>
          </p:nvPr>
        </p:nvPicPr>
        <p:blipFill>
          <a:blip r:embed="rId2">
            <a:alphaModFix amt="77572"/>
            <a:extLst/>
          </a:blip>
          <a:srcRect l="0" t="25818" r="0" b="7217"/>
          <a:stretch>
            <a:fillRect/>
          </a:stretch>
        </p:blipFill>
        <p:spPr>
          <a:xfrm>
            <a:off x="0" y="-2285926"/>
            <a:ext cx="24383802" cy="18287852"/>
          </a:xfrm>
          <a:prstGeom prst="rect">
            <a:avLst/>
          </a:prstGeom>
        </p:spPr>
      </p:pic>
      <p:sp>
        <p:nvSpPr>
          <p:cNvPr id="159" name="Add 20 minutes a day to your Bible reading…"/>
          <p:cNvSpPr txBox="1"/>
          <p:nvPr/>
        </p:nvSpPr>
        <p:spPr>
          <a:xfrm>
            <a:off x="1411953" y="1445472"/>
            <a:ext cx="21560094" cy="4533920"/>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p>
            <a:pPr/>
            <a:r>
              <a:t>Add 20 minutes a day to your Bible reading</a:t>
            </a:r>
          </a:p>
          <a:p>
            <a:pPr/>
            <a:r>
              <a:t>Put your faith into action:</a:t>
            </a:r>
            <a:br/>
            <a:r>
              <a:t>Help others see the glory of the gospel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9" grpId="1"/>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76D6FF"/>
        </a:solidFill>
      </p:bgPr>
    </p:bg>
    <p:spTree>
      <p:nvGrpSpPr>
        <p:cNvPr id="1" name=""/>
        <p:cNvGrpSpPr/>
        <p:nvPr/>
      </p:nvGrpSpPr>
      <p:grpSpPr>
        <a:xfrm>
          <a:off x="0" y="0"/>
          <a:ext cx="0" cy="0"/>
          <a:chOff x="0" y="0"/>
          <a:chExt cx="0" cy="0"/>
        </a:xfrm>
      </p:grpSpPr>
      <p:pic>
        <p:nvPicPr>
          <p:cNvPr id="123" name="boy-2027761_1280.png" descr="boy-2027761_1280.png"/>
          <p:cNvPicPr>
            <a:picLocks noChangeAspect="1"/>
          </p:cNvPicPr>
          <p:nvPr>
            <p:ph type="pic" idx="13"/>
          </p:nvPr>
        </p:nvPicPr>
        <p:blipFill>
          <a:blip r:embed="rId2">
            <a:extLst/>
          </a:blip>
          <a:srcRect l="3512" t="0" r="3511" b="0"/>
          <a:stretch>
            <a:fillRect/>
          </a:stretch>
        </p:blipFill>
        <p:spPr>
          <a:xfrm>
            <a:off x="0" y="594126"/>
            <a:ext cx="24384100" cy="15407912"/>
          </a:xfrm>
          <a:prstGeom prst="rect">
            <a:avLst/>
          </a:prstGeom>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1 Now faith is the assurance of things hoped for, the conviction of things not seen.…"/>
          <p:cNvSpPr txBox="1"/>
          <p:nvPr>
            <p:ph type="body" idx="1"/>
          </p:nvPr>
        </p:nvSpPr>
        <p:spPr>
          <a:prstGeom prst="rect">
            <a:avLst/>
          </a:prstGeom>
        </p:spPr>
        <p:txBody>
          <a:bodyPr/>
          <a:lstStyle/>
          <a:p>
            <a:pPr/>
            <a:r>
              <a:rPr baseline="31999"/>
              <a:t>1</a:t>
            </a:r>
            <a:r>
              <a:t> Now faith is the </a:t>
            </a:r>
            <a:r>
              <a:rPr>
                <a:solidFill>
                  <a:srgbClr val="FFFB00"/>
                </a:solidFill>
              </a:rPr>
              <a:t>assurance of</a:t>
            </a:r>
            <a:r>
              <a:t> </a:t>
            </a:r>
            <a:r>
              <a:rPr i="1">
                <a:solidFill>
                  <a:srgbClr val="00F900"/>
                </a:solidFill>
              </a:rPr>
              <a:t>things</a:t>
            </a:r>
            <a:r>
              <a:rPr>
                <a:solidFill>
                  <a:srgbClr val="00F900"/>
                </a:solidFill>
              </a:rPr>
              <a:t> hoped for</a:t>
            </a:r>
            <a:r>
              <a:t>, the </a:t>
            </a:r>
            <a:r>
              <a:rPr>
                <a:solidFill>
                  <a:srgbClr val="FFFB00"/>
                </a:solidFill>
              </a:rPr>
              <a:t>conviction of</a:t>
            </a:r>
            <a:r>
              <a:t> </a:t>
            </a:r>
            <a:r>
              <a:rPr>
                <a:solidFill>
                  <a:srgbClr val="00F900"/>
                </a:solidFill>
              </a:rPr>
              <a:t>things not seen</a:t>
            </a:r>
            <a:r>
              <a:t>.</a:t>
            </a:r>
          </a:p>
          <a:p>
            <a:pPr/>
            <a:r>
              <a:t>- Hebrews 11:1</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 name="Assurance (substance) - based upon something that can be substantiated or proven…"/>
          <p:cNvSpPr txBox="1"/>
          <p:nvPr>
            <p:ph type="body" idx="1"/>
          </p:nvPr>
        </p:nvSpPr>
        <p:spPr>
          <a:prstGeom prst="rect">
            <a:avLst/>
          </a:prstGeom>
        </p:spPr>
        <p:txBody>
          <a:bodyPr/>
          <a:lstStyle/>
          <a:p>
            <a:pPr/>
            <a:r>
              <a:rPr>
                <a:solidFill>
                  <a:srgbClr val="FFFB00"/>
                </a:solidFill>
              </a:rPr>
              <a:t>Assurance (substance)</a:t>
            </a:r>
            <a:r>
              <a:t> - based upon something that can be substantiated or proven</a:t>
            </a:r>
          </a:p>
          <a:p>
            <a:pPr/>
            <a:r>
              <a:rPr>
                <a:solidFill>
                  <a:srgbClr val="FFFB00"/>
                </a:solidFill>
              </a:rPr>
              <a:t>Conviction (evidence)</a:t>
            </a:r>
            <a:r>
              <a:t> - presenting proof of the truth or validity of something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7">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7">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7"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Things hoped for (expected) - looking forward with confidence something will come to pass…"/>
          <p:cNvSpPr txBox="1"/>
          <p:nvPr>
            <p:ph type="body" idx="1"/>
          </p:nvPr>
        </p:nvSpPr>
        <p:spPr>
          <a:prstGeom prst="rect">
            <a:avLst/>
          </a:prstGeom>
        </p:spPr>
        <p:txBody>
          <a:bodyPr/>
          <a:lstStyle/>
          <a:p>
            <a:pPr/>
            <a:r>
              <a:rPr>
                <a:solidFill>
                  <a:srgbClr val="00F900"/>
                </a:solidFill>
              </a:rPr>
              <a:t>Things hoped for (expected)</a:t>
            </a:r>
            <a:r>
              <a:t> - looking forward with confidence something will come to pass</a:t>
            </a:r>
          </a:p>
          <a:p>
            <a:pPr/>
            <a:r>
              <a:rPr>
                <a:solidFill>
                  <a:srgbClr val="00F900"/>
                </a:solidFill>
              </a:rPr>
              <a:t>Things not seen</a:t>
            </a:r>
            <a:r>
              <a:t> - not perceived/looked upon with our own eyes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9">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9">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9"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1" name="Image" descr="Image"/>
          <p:cNvPicPr>
            <a:picLocks noChangeAspect="1"/>
          </p:cNvPicPr>
          <p:nvPr>
            <p:ph type="pic" idx="13"/>
          </p:nvPr>
        </p:nvPicPr>
        <p:blipFill>
          <a:blip r:embed="rId2">
            <a:extLst/>
          </a:blip>
          <a:srcRect l="0" t="41246" r="0" b="12494"/>
          <a:stretch>
            <a:fillRect/>
          </a:stretch>
        </p:blipFill>
        <p:spPr>
          <a:xfrm>
            <a:off x="0" y="-1855929"/>
            <a:ext cx="24384080" cy="16919857"/>
          </a:xfrm>
          <a:prstGeom prst="rect">
            <a:avLst/>
          </a:prstGeom>
        </p:spPr>
      </p:pic>
      <p:sp>
        <p:nvSpPr>
          <p:cNvPr id="132" name="By Takver from Australia [CC BY-SA 2.0 (https://creativecommons.org/licenses/by-sa/2.0)], via Wikimedia Commons"/>
          <p:cNvSpPr txBox="1"/>
          <p:nvPr/>
        </p:nvSpPr>
        <p:spPr>
          <a:xfrm>
            <a:off x="2884141" y="13405376"/>
            <a:ext cx="7618630" cy="30392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100"/>
            </a:lvl1pPr>
          </a:lstStyle>
          <a:p>
            <a:pPr/>
            <a:r>
              <a:t>By Takver from Australia [CC BY-SA 2.0 (https://creativecommons.org/licenses/by-sa/2.0)], via Wikimedia Commons</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6 And without faith it is impossible to please Him, for he who comes to God must believe that He is and that He is a rewarder of those who seek Him.…"/>
          <p:cNvSpPr txBox="1"/>
          <p:nvPr>
            <p:ph type="body" idx="1"/>
          </p:nvPr>
        </p:nvSpPr>
        <p:spPr>
          <a:prstGeom prst="rect">
            <a:avLst/>
          </a:prstGeom>
        </p:spPr>
        <p:txBody>
          <a:bodyPr/>
          <a:lstStyle/>
          <a:p>
            <a:pPr/>
            <a:r>
              <a:rPr baseline="31999"/>
              <a:t>6</a:t>
            </a:r>
            <a:r>
              <a:t> And without faith it is impossible to please </a:t>
            </a:r>
            <a:r>
              <a:rPr i="1"/>
              <a:t>Him</a:t>
            </a:r>
            <a:r>
              <a:t>, for he who comes to God must believe </a:t>
            </a:r>
            <a:r>
              <a:rPr>
                <a:solidFill>
                  <a:srgbClr val="FFFB00"/>
                </a:solidFill>
              </a:rPr>
              <a:t>that He is</a:t>
            </a:r>
            <a:r>
              <a:t> and </a:t>
            </a:r>
            <a:r>
              <a:rPr i="1">
                <a:solidFill>
                  <a:srgbClr val="FFFB00"/>
                </a:solidFill>
              </a:rPr>
              <a:t>that</a:t>
            </a:r>
            <a:r>
              <a:rPr>
                <a:solidFill>
                  <a:srgbClr val="FFFB00"/>
                </a:solidFill>
              </a:rPr>
              <a:t> He is a rewarder of those who seek Him</a:t>
            </a:r>
            <a:r>
              <a:t>.</a:t>
            </a:r>
          </a:p>
          <a:p>
            <a:pPr/>
            <a:r>
              <a:t>- Hebrews 11:6</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solar-system-11188.jpg" descr="solar-system-11188.jpg"/>
          <p:cNvPicPr>
            <a:picLocks noChangeAspect="1"/>
          </p:cNvPicPr>
          <p:nvPr>
            <p:ph type="pic" idx="13"/>
          </p:nvPr>
        </p:nvPicPr>
        <p:blipFill>
          <a:blip r:embed="rId2">
            <a:extLst/>
          </a:blip>
          <a:srcRect l="8333" t="0" r="8333" b="0"/>
          <a:stretch>
            <a:fillRect/>
          </a:stretch>
        </p:blipFill>
        <p:spPr>
          <a:xfrm>
            <a:off x="0" y="-2286000"/>
            <a:ext cx="24384000" cy="18288000"/>
          </a:xfrm>
          <a:prstGeom prst="rect">
            <a:avLst/>
          </a:prstGeom>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C000EB"/>
      </a:dk1>
      <a:lt1>
        <a:srgbClr val="EBEBEB"/>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4200"/>
          </a:spcBef>
          <a:spcAft>
            <a:spcPts val="0"/>
          </a:spcAft>
          <a:buClrTx/>
          <a:buSzTx/>
          <a:buFontTx/>
          <a:buNone/>
          <a:tabLst/>
          <a:defRPr b="0" baseline="0" cap="none" i="0" spc="0" strike="noStrike" sz="8400" u="none" kumimoji="0" normalizeH="0">
            <a:ln>
              <a:noFill/>
            </a:ln>
            <a:solidFill>
              <a:srgbClr val="EBEBEB"/>
            </a:solidFill>
            <a:effectLst>
              <a:outerShdw sx="100000" sy="100000" kx="0" ky="0" algn="b" rotWithShape="0" blurRad="88900" dist="0" dir="540000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