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 b="def" i="def"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-5186"/>
              <a:lumOff val="-1238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satOff val="-5186"/>
              <a:lumOff val="-2840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2">
            <a:satOff val="44164"/>
            <a:lumOff val="14231"/>
          </a:schemeClr>
        </a:fontRef>
        <a:schemeClr val="accent2">
          <a:satOff val="44164"/>
          <a:lumOff val="1423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" name="Shape 13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31900" y="6032500"/>
            <a:ext cx="21907500" cy="3124200"/>
          </a:xfrm>
          <a:prstGeom prst="rect">
            <a:avLst/>
          </a:prstGeom>
        </p:spPr>
        <p:txBody>
          <a:bodyPr/>
          <a:lstStyle>
            <a:lvl1pPr>
              <a:defRPr spc="1520" sz="9500">
                <a:latin typeface="+mj-lt"/>
                <a:ea typeface="+mj-ea"/>
                <a:cs typeface="+mj-cs"/>
                <a:sym typeface="Avenir Heav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31900" y="4775200"/>
            <a:ext cx="21907500" cy="1244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Image"/>
          <p:cNvSpPr/>
          <p:nvPr>
            <p:ph type="pic" sz="half" idx="13"/>
          </p:nvPr>
        </p:nvSpPr>
        <p:spPr>
          <a:xfrm>
            <a:off x="11907501" y="5275274"/>
            <a:ext cx="12700001" cy="8781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4" name="143918632_1620x1622.jpeg"/>
          <p:cNvSpPr/>
          <p:nvPr>
            <p:ph type="pic" idx="14"/>
          </p:nvPr>
        </p:nvSpPr>
        <p:spPr>
          <a:xfrm>
            <a:off x="12192000" y="-2387600"/>
            <a:ext cx="12192000" cy="122070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5" name="Image"/>
          <p:cNvSpPr/>
          <p:nvPr>
            <p:ph type="pic" idx="15"/>
          </p:nvPr>
        </p:nvSpPr>
        <p:spPr>
          <a:xfrm>
            <a:off x="-114300" y="-139700"/>
            <a:ext cx="12458700" cy="1400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–Johnny Appleseed"/>
          <p:cNvSpPr txBox="1"/>
          <p:nvPr>
            <p:ph type="body" sz="quarter" idx="13"/>
          </p:nvPr>
        </p:nvSpPr>
        <p:spPr>
          <a:xfrm>
            <a:off x="2374900" y="8991600"/>
            <a:ext cx="19621500" cy="660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04" name="“Type a quote here.”"/>
          <p:cNvSpPr txBox="1"/>
          <p:nvPr>
            <p:ph type="body" sz="quarter" idx="14"/>
          </p:nvPr>
        </p:nvSpPr>
        <p:spPr>
          <a:xfrm>
            <a:off x="2374900" y="5999360"/>
            <a:ext cx="19621500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–Johnny Appleseed"/>
          <p:cNvSpPr txBox="1"/>
          <p:nvPr>
            <p:ph type="body" sz="quarter" idx="13"/>
          </p:nvPr>
        </p:nvSpPr>
        <p:spPr>
          <a:xfrm>
            <a:off x="2374900" y="4165600"/>
            <a:ext cx="19621500" cy="660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13" name="“Type a quote here.”"/>
          <p:cNvSpPr txBox="1"/>
          <p:nvPr>
            <p:ph type="body" sz="quarter" idx="14"/>
          </p:nvPr>
        </p:nvSpPr>
        <p:spPr>
          <a:xfrm>
            <a:off x="2374900" y="1917700"/>
            <a:ext cx="19621500" cy="965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14" name="Image"/>
          <p:cNvSpPr/>
          <p:nvPr>
            <p:ph type="pic" idx="15"/>
          </p:nvPr>
        </p:nvSpPr>
        <p:spPr>
          <a:xfrm>
            <a:off x="-76200" y="3950692"/>
            <a:ext cx="24536400" cy="13363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Image"/>
          <p:cNvSpPr/>
          <p:nvPr>
            <p:ph type="pic" idx="13"/>
          </p:nvPr>
        </p:nvSpPr>
        <p:spPr>
          <a:xfrm>
            <a:off x="0" y="-1587500"/>
            <a:ext cx="24383997" cy="168597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0" y="-1587500"/>
            <a:ext cx="24383997" cy="168597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31900" y="1409700"/>
            <a:ext cx="21907500" cy="2057400"/>
          </a:xfrm>
          <a:prstGeom prst="rect">
            <a:avLst/>
          </a:prstGeom>
        </p:spPr>
        <p:txBody>
          <a:bodyPr/>
          <a:lstStyle>
            <a:lvl1pPr>
              <a:defRPr spc="1520" sz="9500">
                <a:latin typeface="+mj-lt"/>
                <a:ea typeface="+mj-ea"/>
                <a:cs typeface="+mj-cs"/>
                <a:sym typeface="Avenir Heav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31900" y="698500"/>
            <a:ext cx="21907500" cy="711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/>
          <p:nvPr>
            <p:ph type="pic" idx="13"/>
          </p:nvPr>
        </p:nvSpPr>
        <p:spPr>
          <a:xfrm>
            <a:off x="0" y="2680692"/>
            <a:ext cx="24434800" cy="133078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1" name="Title Text"/>
          <p:cNvSpPr txBox="1"/>
          <p:nvPr>
            <p:ph type="title"/>
          </p:nvPr>
        </p:nvSpPr>
        <p:spPr>
          <a:xfrm>
            <a:off x="1231900" y="1409700"/>
            <a:ext cx="21907500" cy="2057400"/>
          </a:xfrm>
          <a:prstGeom prst="rect">
            <a:avLst/>
          </a:prstGeom>
        </p:spPr>
        <p:txBody>
          <a:bodyPr/>
          <a:lstStyle>
            <a:lvl1pPr>
              <a:defRPr spc="1520" sz="9500">
                <a:latin typeface="+mj-lt"/>
                <a:ea typeface="+mj-ea"/>
                <a:cs typeface="+mj-cs"/>
                <a:sym typeface="Avenir Heav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sz="quarter" idx="1"/>
          </p:nvPr>
        </p:nvSpPr>
        <p:spPr>
          <a:xfrm>
            <a:off x="1231900" y="698500"/>
            <a:ext cx="21907500" cy="711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/>
          <p:nvPr>
            <p:ph type="title"/>
          </p:nvPr>
        </p:nvSpPr>
        <p:spPr>
          <a:xfrm>
            <a:off x="1231900" y="5295900"/>
            <a:ext cx="21907500" cy="3124200"/>
          </a:xfrm>
          <a:prstGeom prst="rect">
            <a:avLst/>
          </a:prstGeom>
        </p:spPr>
        <p:txBody>
          <a:bodyPr anchor="ctr"/>
          <a:lstStyle>
            <a:lvl1pPr>
              <a:defRPr spc="1520" sz="9500">
                <a:latin typeface="+mj-lt"/>
                <a:ea typeface="+mj-ea"/>
                <a:cs typeface="+mj-cs"/>
                <a:sym typeface="Avenir Heav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Image"/>
          <p:cNvSpPr/>
          <p:nvPr>
            <p:ph type="pic" idx="13"/>
          </p:nvPr>
        </p:nvSpPr>
        <p:spPr>
          <a:xfrm>
            <a:off x="11299229" y="-38100"/>
            <a:ext cx="13756503" cy="1377348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9" name="Title Text"/>
          <p:cNvSpPr txBox="1"/>
          <p:nvPr>
            <p:ph type="title"/>
          </p:nvPr>
        </p:nvSpPr>
        <p:spPr>
          <a:xfrm>
            <a:off x="1028700" y="6057900"/>
            <a:ext cx="10147300" cy="4191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Body Level One…"/>
          <p:cNvSpPr txBox="1"/>
          <p:nvPr>
            <p:ph type="body" sz="quarter" idx="1"/>
          </p:nvPr>
        </p:nvSpPr>
        <p:spPr>
          <a:xfrm>
            <a:off x="1028700" y="4813300"/>
            <a:ext cx="10147300" cy="1244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Image"/>
          <p:cNvSpPr/>
          <p:nvPr>
            <p:ph type="pic" idx="13"/>
          </p:nvPr>
        </p:nvSpPr>
        <p:spPr>
          <a:xfrm>
            <a:off x="11303000" y="-38100"/>
            <a:ext cx="13756502" cy="1377348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6" name="Title Text"/>
          <p:cNvSpPr txBox="1"/>
          <p:nvPr>
            <p:ph type="title"/>
          </p:nvPr>
        </p:nvSpPr>
        <p:spPr>
          <a:xfrm>
            <a:off x="1244600" y="863600"/>
            <a:ext cx="9525000" cy="2603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" name="Body Level One…"/>
          <p:cNvSpPr txBox="1"/>
          <p:nvPr>
            <p:ph type="body" sz="half" idx="1"/>
          </p:nvPr>
        </p:nvSpPr>
        <p:spPr>
          <a:xfrm>
            <a:off x="1244600" y="3962400"/>
            <a:ext cx="9525000" cy="8521700"/>
          </a:xfrm>
          <a:prstGeom prst="rect">
            <a:avLst/>
          </a:prstGeom>
        </p:spPr>
        <p:txBody>
          <a:bodyPr/>
          <a:lstStyle>
            <a:lvl1pPr marL="546100" indent="-546100">
              <a:spcBef>
                <a:spcPts val="4500"/>
              </a:spcBef>
              <a:buClr>
                <a:srgbClr val="646464"/>
              </a:buClr>
              <a:defRPr sz="4200"/>
            </a:lvl1pPr>
            <a:lvl2pPr marL="1092200" indent="-546100">
              <a:spcBef>
                <a:spcPts val="4500"/>
              </a:spcBef>
              <a:buClr>
                <a:srgbClr val="646464"/>
              </a:buClr>
              <a:defRPr sz="4200"/>
            </a:lvl2pPr>
            <a:lvl3pPr marL="1638300" indent="-546100">
              <a:spcBef>
                <a:spcPts val="4500"/>
              </a:spcBef>
              <a:buClr>
                <a:srgbClr val="646464"/>
              </a:buClr>
              <a:defRPr sz="4200"/>
            </a:lvl3pPr>
            <a:lvl4pPr marL="2184400" indent="-546100">
              <a:spcBef>
                <a:spcPts val="4500"/>
              </a:spcBef>
              <a:buClr>
                <a:srgbClr val="646464"/>
              </a:buClr>
              <a:defRPr sz="4200"/>
            </a:lvl4pPr>
            <a:lvl5pPr marL="2730500" indent="-546100">
              <a:spcBef>
                <a:spcPts val="4500"/>
              </a:spcBef>
              <a:buClr>
                <a:srgbClr val="646464"/>
              </a:buClr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ody Level One…"/>
          <p:cNvSpPr txBox="1"/>
          <p:nvPr>
            <p:ph type="body" idx="1"/>
          </p:nvPr>
        </p:nvSpPr>
        <p:spPr>
          <a:xfrm>
            <a:off x="1231900" y="2133600"/>
            <a:ext cx="21907500" cy="94488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231900" y="863600"/>
            <a:ext cx="21907500" cy="200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231900" y="2844800"/>
            <a:ext cx="21907500" cy="944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0790" y="13049250"/>
            <a:ext cx="431293" cy="520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moses-4265263_1920.jpg" descr="moses-4265263_192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21913" r="0" b="1489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40" name="faith-filled leadershi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effectLst>
                  <a:outerShdw sx="100000" sy="100000" kx="0" ky="0" algn="b" rotWithShape="0" blurRad="63500" dist="0" dir="18900000">
                    <a:srgbClr val="000000"/>
                  </a:outerShdw>
                </a:effectLst>
              </a:defRPr>
            </a:lvl1pPr>
          </a:lstStyle>
          <a:p>
            <a:pPr/>
            <a:r>
              <a:t>faith-filled leadership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family-2610205_1920.jpg" descr="family-2610205_192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1569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egypt-3336925_1920.jpg" descr="egypt-3336925_192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6869" r="0" b="6869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inai-1947342_1920.jpg" descr="sinai-1947342_192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lightstock_211025_medium_garrett_sander.jpg" descr="lightstock_211025_medium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20" r="0" b="782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lightstock_66444_medium_garrett_sander.jpg" descr="lightstock_66444_medium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4843" r="0" b="1484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lightstock_243809_medium_garrett_sander.jpg" descr="lightstock_243809_medium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752" r="0" b="775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Heavy"/>
        <a:ea typeface="Avenir Heavy"/>
        <a:cs typeface="Avenir Heavy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512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Heavy"/>
        <a:ea typeface="Avenir Heavy"/>
        <a:cs typeface="Avenir Heavy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512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