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85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85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85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85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85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85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85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85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85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13169900" y="952500"/>
            <a:ext cx="95250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buClrTx/>
              <a:defRPr sz="3800"/>
            </a:lvl1pPr>
            <a:lvl2pPr marL="1117600" indent="-558800">
              <a:spcBef>
                <a:spcPts val="4500"/>
              </a:spcBef>
              <a:buClrTx/>
              <a:defRPr sz="3800"/>
            </a:lvl2pPr>
            <a:lvl3pPr marL="1676400" indent="-558800">
              <a:spcBef>
                <a:spcPts val="4500"/>
              </a:spcBef>
              <a:buClrTx/>
              <a:defRPr sz="3800"/>
            </a:lvl3pPr>
            <a:lvl4pPr marL="2235200" indent="-558800">
              <a:spcBef>
                <a:spcPts val="4500"/>
              </a:spcBef>
              <a:buClrTx/>
              <a:defRPr sz="3800"/>
            </a:lvl4pPr>
            <a:lvl5pPr marL="2794000" indent="-558800">
              <a:spcBef>
                <a:spcPts val="4500"/>
              </a:spcBef>
              <a:buClrTx/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5760700" y="68707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5760700" y="952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1206500" y="9525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628368E5-9264-4287-AE74-8C3C45B59D84-L0-001.jpeg" descr="628368E5-9264-4287-AE74-8C3C45B59D84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1426808"/>
            <a:ext cx="24384102" cy="36569614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Communing in Worship"/>
          <p:cNvSpPr txBox="1"/>
          <p:nvPr>
            <p:ph type="ctrTitle"/>
          </p:nvPr>
        </p:nvSpPr>
        <p:spPr>
          <a:xfrm>
            <a:off x="1778000" y="7531100"/>
            <a:ext cx="20828000" cy="464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Communing in Worship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9AB48087-2837-4F52-AE4E-00CE0B25A64D-L0-001.jpeg" descr="9AB48087-2837-4F52-AE4E-00CE0B25A64D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31252" r="0" b="31252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628368E5-9264-4287-AE74-8C3C45B59D84-L0-001.jpeg" descr="628368E5-9264-4287-AE74-8C3C45B59D84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24995" r="0" b="24995"/>
          <a:stretch>
            <a:fillRect/>
          </a:stretch>
        </p:blipFill>
        <p:spPr>
          <a:xfrm>
            <a:off x="-1" y="-2286000"/>
            <a:ext cx="24384001" cy="18288000"/>
          </a:xfrm>
          <a:prstGeom prst="rect">
            <a:avLst/>
          </a:prstGeom>
        </p:spPr>
      </p:pic>
      <p:sp>
        <p:nvSpPr>
          <p:cNvPr id="141" name="Focus"/>
          <p:cNvSpPr txBox="1"/>
          <p:nvPr/>
        </p:nvSpPr>
        <p:spPr>
          <a:xfrm>
            <a:off x="4228868" y="5508005"/>
            <a:ext cx="3253487" cy="1378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Focus</a:t>
            </a:r>
          </a:p>
        </p:txBody>
      </p:sp>
      <p:sp>
        <p:nvSpPr>
          <p:cNvPr id="142" name="Appreciation"/>
          <p:cNvSpPr txBox="1"/>
          <p:nvPr/>
        </p:nvSpPr>
        <p:spPr>
          <a:xfrm>
            <a:off x="4076513" y="7651587"/>
            <a:ext cx="6669025" cy="1378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Appreciation</a:t>
            </a:r>
          </a:p>
        </p:txBody>
      </p:sp>
      <p:sp>
        <p:nvSpPr>
          <p:cNvPr id="143" name="Love"/>
          <p:cNvSpPr txBox="1"/>
          <p:nvPr/>
        </p:nvSpPr>
        <p:spPr>
          <a:xfrm>
            <a:off x="4258112" y="9795168"/>
            <a:ext cx="2594992" cy="1378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Love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1" grpId="1"/>
      <p:bldP build="whole" bldLvl="1" animBg="1" rev="0" advAuto="0" spid="142" grpId="2"/>
      <p:bldP build="whole" bldLvl="1" animBg="1" rev="0" advAuto="0" spid="143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7E14DE18-67F1-441A-A1F5-851DE4A2CD4D-L0-001.jpeg" descr="7E14DE18-67F1-441A-A1F5-851DE4A2CD4D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820" r="0" b="782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And when He had taken some bread and given thanks, He broke it and gave it to them, saying, &quot;This is My body which is given for you; do this in remembrance of Me.&quot;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sz="7000"/>
            </a:pPr>
            <a:r>
              <a:t>And when He had taken some bread and given thanks, He broke it and gave it to them, saying, "This is My body which is given for you; do this in remembrance of Me."</a:t>
            </a:r>
          </a:p>
          <a:p>
            <a:pPr marL="0" indent="0">
              <a:buSzTx/>
              <a:buNone/>
              <a:defRPr b="1" sz="7000"/>
            </a:pPr>
            <a:r>
              <a:t>Luke 22:19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0253B140-FA32-4E80-8E63-BD74B746C09E-L0-001.jpeg" descr="0253B140-FA32-4E80-8E63-BD74B746C09E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812" r="0" b="7812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And in the same way He took the cup after they had eaten, saying, &quot;This cup which is poured out for you is the new covenant in My blood.&quot;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sz="7000"/>
            </a:pPr>
            <a:r>
              <a:t>And in the same way He took the cup after they had eaten, saying, "This cup which is poured out for you is the new covenant in My blood."</a:t>
            </a:r>
          </a:p>
          <a:p>
            <a:pPr marL="0" indent="0">
              <a:buSzTx/>
              <a:buNone/>
              <a:defRPr b="1" sz="7000"/>
            </a:pPr>
            <a:r>
              <a:t>Luke 22:19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0C26AF35-A137-493A-AF5E-5C500CE0D44F-L0-001.jpeg" descr="0C26AF35-A137-493A-AF5E-5C500CE0D44F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820" r="0" b="782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For as often as you eat this bread and drink the cup, you proclaim the Lord's death until He comes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sz="7000"/>
            </a:pPr>
            <a:r>
              <a:t>For as often as you eat this bread and drink the cup, you proclaim the Lord's death until He comes.</a:t>
            </a:r>
          </a:p>
          <a:p>
            <a:pPr marL="0" indent="0">
              <a:buSzTx/>
              <a:buNone/>
              <a:defRPr b="1" sz="7000"/>
            </a:pPr>
            <a:r>
              <a:t>1 Corinthians 11:26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E347D2A9-66BE-456E-9E8B-08133A2CFBD6-L0-001.jpeg" descr="E347D2A9-66BE-456E-9E8B-08133A2CFBD6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820" r="0" b="782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herefore whoever eats the bread or drinks the cup of the Lord in an unworthy manner, shall be guilty of the body and the blood of the Lord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sz="7000"/>
            </a:pPr>
            <a:r>
              <a:t>Therefore whoever eats the bread or drinks the cup of the Lord in an unworthy manner, shall be guilty of the body and the blood of the Lord.</a:t>
            </a:r>
          </a:p>
          <a:p>
            <a:pPr marL="0" indent="0">
              <a:buSzTx/>
              <a:buNone/>
              <a:defRPr b="1" sz="7000"/>
            </a:pPr>
            <a:r>
              <a:t>1 Corinthians 11:27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000000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85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85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