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313507"/>
              <a:satOff val="34334"/>
              <a:lumOff val="-8266"/>
              <a:alpha val="10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254308"/>
              <a:satOff val="57261"/>
              <a:lumOff val="12765"/>
              <a:alpha val="62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739060"/>
              <a:satOff val="51948"/>
              <a:lumOff val="-8454"/>
              <a:alpha val="62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chemeClr val="accent5">
                  <a:hueOff val="61010"/>
                  <a:satOff val="20460"/>
                  <a:lumOff val="-2197"/>
                  <a:alpha val="62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3632"/>
  </p:normalViewPr>
  <p:slideViewPr>
    <p:cSldViewPr snapToGrid="0" snapToObjects="1">
      <p:cViewPr varScale="1">
        <p:scale>
          <a:sx n="32" d="100"/>
          <a:sy n="32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387600" y="2692400"/>
            <a:ext cx="19621500" cy="3924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70485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6983" y="13042900"/>
            <a:ext cx="461773" cy="495301"/>
          </a:xfrm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2387600" y="5969000"/>
            <a:ext cx="19621500" cy="1028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45A7DE"/>
                </a:solidFill>
              </a:defRPr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2387600" y="8953500"/>
            <a:ext cx="19621500" cy="9271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4857985" y="912870"/>
            <a:ext cx="14630401" cy="7620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387600" y="8623300"/>
            <a:ext cx="19621500" cy="2400300"/>
          </a:xfrm>
          <a:prstGeom prst="rect">
            <a:avLst/>
          </a:prstGeom>
        </p:spPr>
        <p:txBody>
          <a:bodyPr anchor="b"/>
          <a:lstStyle>
            <a:lvl1pPr>
              <a:defRPr sz="13200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11150600"/>
            <a:ext cx="19621500" cy="1790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387600" y="4000500"/>
            <a:ext cx="19621500" cy="5715000"/>
          </a:xfrm>
          <a:prstGeom prst="rect">
            <a:avLst/>
          </a:prstGeom>
        </p:spPr>
        <p:txBody>
          <a:bodyPr/>
          <a:lstStyle>
            <a:lvl1pPr>
              <a:defRPr sz="13200"/>
            </a:lvl1pPr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utterfly-and-leaf_3000x1734.jpeg"/>
          <p:cNvSpPr>
            <a:spLocks noGrp="1"/>
          </p:cNvSpPr>
          <p:nvPr>
            <p:ph type="pic" sz="half" idx="13"/>
          </p:nvPr>
        </p:nvSpPr>
        <p:spPr>
          <a:xfrm>
            <a:off x="15338226" y="1143000"/>
            <a:ext cx="8089901" cy="107865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711200" y="1981200"/>
            <a:ext cx="140462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11200" y="6731000"/>
            <a:ext cx="14046200" cy="5232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2387600" y="38989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utterfly-and-leaf_3000x1734.jpeg"/>
          <p:cNvSpPr>
            <a:spLocks noGrp="1"/>
          </p:cNvSpPr>
          <p:nvPr>
            <p:ph type="pic" sz="half" idx="13"/>
          </p:nvPr>
        </p:nvSpPr>
        <p:spPr>
          <a:xfrm>
            <a:off x="13271500" y="3898900"/>
            <a:ext cx="8724900" cy="803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387600" y="3898900"/>
            <a:ext cx="10223500" cy="8039100"/>
          </a:xfrm>
          <a:prstGeom prst="rect">
            <a:avLst/>
          </a:prstGeom>
        </p:spPr>
        <p:txBody>
          <a:bodyPr/>
          <a:lstStyle>
            <a:lvl1pPr marL="673099" indent="-673099">
              <a:spcBef>
                <a:spcPts val="5300"/>
              </a:spcBef>
              <a:buSzPct val="50000"/>
              <a:buBlip>
                <a:blip r:embed="rId2"/>
              </a:buBlip>
              <a:defRPr sz="5000"/>
            </a:lvl1pPr>
            <a:lvl2pPr marL="13462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2pPr>
            <a:lvl3pPr marL="20193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3pPr>
            <a:lvl4pPr marL="26924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4pPr>
            <a:lvl5pPr marL="3365500" indent="-673100">
              <a:spcBef>
                <a:spcPts val="5300"/>
              </a:spcBef>
              <a:buSzPct val="50000"/>
              <a:buBlip>
                <a:blip r:embed="rId2"/>
              </a:buBlip>
              <a:defRPr sz="5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 rot="21600000">
            <a:off x="16029108" y="861812"/>
            <a:ext cx="7810501" cy="585787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 rot="21600000">
            <a:off x="16073863" y="7236116"/>
            <a:ext cx="7762876" cy="582215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554411" y="859436"/>
            <a:ext cx="15062201" cy="1219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2387600" y="1790700"/>
            <a:ext cx="19621500" cy="1016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2387600" y="355600"/>
            <a:ext cx="19621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6983" y="13106400"/>
            <a:ext cx="461773" cy="495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86868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889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1pPr>
      <a:lvl2pPr marL="1778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2pPr>
      <a:lvl3pPr marL="2667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3pPr>
      <a:lvl4pPr marL="3556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4pPr>
      <a:lvl5pPr marL="4445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5pPr>
      <a:lvl6pPr marL="5334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6pPr>
      <a:lvl7pPr marL="6223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7pPr>
      <a:lvl8pPr marL="7112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8pPr>
      <a:lvl9pPr marL="8001000" marR="0" indent="-889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7000"/>
        <a:buFontTx/>
        <a:buBlip>
          <a:blip r:embed="rId15"/>
        </a:buBlip>
        <a:tabLst/>
        <a:defRPr sz="6400" b="0" i="0" u="none" strike="noStrike" cap="none" spc="0" baseline="0">
          <a:ln>
            <a:noFill/>
          </a:ln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honey-bees-401238_1920.jpg" descr="honey-bees-401238_1920.jp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145833" y="-1"/>
            <a:ext cx="20054706" cy="10852151"/>
          </a:xfrm>
          <a:prstGeom prst="rect">
            <a:avLst/>
          </a:prstGeom>
        </p:spPr>
      </p:pic>
      <p:sp>
        <p:nvSpPr>
          <p:cNvPr id="120" name="Building Partners"/>
          <p:cNvSpPr txBox="1">
            <a:spLocks noGrp="1"/>
          </p:cNvSpPr>
          <p:nvPr>
            <p:ph type="title"/>
          </p:nvPr>
        </p:nvSpPr>
        <p:spPr>
          <a:xfrm>
            <a:off x="2362435" y="10852150"/>
            <a:ext cx="19621501" cy="2400300"/>
          </a:xfrm>
          <a:prstGeom prst="rect">
            <a:avLst/>
          </a:prstGeom>
        </p:spPr>
        <p:txBody>
          <a:bodyPr/>
          <a:lstStyle/>
          <a:p>
            <a:r>
              <a:t>Building Partners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build-builder-carry-585419.jpg" descr="build-builder-carry-585419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812" b="78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abandoned-abandoned-building-architecture-1687067.jpg" descr="abandoned-abandoned-building-architecture-1687067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27500" b="275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art-color-dark-887349.jpg" descr="art-color-dark-887349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7812" b="78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road-sign-464641_1920.jpg" descr="road-sign-464641_1920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0206" b="10206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lightstock_418565_jpg_garrett_sander.jpg" descr="lightstock_418565_jpg_garrett_sander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8624" b="18624"/>
          <a:stretch>
            <a:fillRect/>
          </a:stretch>
        </p:blipFill>
        <p:spPr>
          <a:xfrm>
            <a:off x="1262941" y="0"/>
            <a:ext cx="21858118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lightstock_319847_medium_garrett_sander.jpg" descr="lightstock_319847_medium_garrett_sander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4843" b="1484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lightstock_66203_medium_garrett_sander.jpg" descr="lightstock_66203_medium_garrett_sander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5031" b="15031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phPaper">
  <a:themeElements>
    <a:clrScheme name="GraphPaper">
      <a:dk1>
        <a:srgbClr val="0085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Macintosh PowerPoint</Application>
  <PresentationFormat>Custom</PresentationFormat>
  <Paragraphs>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Helvetica Neue</vt:lpstr>
      <vt:lpstr>Marker Felt</vt:lpstr>
      <vt:lpstr>GraphPaper</vt:lpstr>
      <vt:lpstr>Building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Partners</dc:title>
  <cp:lastModifiedBy>Lisa Butts</cp:lastModifiedBy>
  <cp:revision>1</cp:revision>
  <dcterms:modified xsi:type="dcterms:W3CDTF">2019-04-08T06:01:47Z</dcterms:modified>
</cp:coreProperties>
</file>