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75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mage"/>
          <p:cNvSpPr/>
          <p:nvPr>
            <p:ph type="pic" idx="13"/>
          </p:nvPr>
        </p:nvSpPr>
        <p:spPr>
          <a:xfrm>
            <a:off x="0" y="0"/>
            <a:ext cx="24384000" cy="106807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2641600" y="10947400"/>
            <a:ext cx="19100800" cy="2387600"/>
          </a:xfrm>
          <a:prstGeom prst="rect">
            <a:avLst/>
          </a:prstGeom>
        </p:spPr>
        <p:txBody>
          <a:bodyPr anchor="ctr"/>
          <a:lstStyle>
            <a:lvl1pPr algn="ctr">
              <a:defRPr sz="88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Image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952499" y="12985800"/>
            <a:ext cx="368505" cy="374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1066800" y="2768600"/>
            <a:ext cx="9512612" cy="18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" name="Image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2" name="Title Text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57200" indent="-457200">
              <a:spcBef>
                <a:spcPts val="4200"/>
              </a:spcBef>
              <a:defRPr sz="5500"/>
            </a:lvl1pPr>
            <a:lvl2pPr marL="914400" indent="-457200">
              <a:spcBef>
                <a:spcPts val="4200"/>
              </a:spcBef>
              <a:defRPr sz="5500"/>
            </a:lvl2pPr>
            <a:lvl3pPr marL="1371600" indent="-457200">
              <a:spcBef>
                <a:spcPts val="4200"/>
              </a:spcBef>
              <a:defRPr sz="5500"/>
            </a:lvl3pPr>
            <a:lvl4pPr marL="1828800" indent="-457200">
              <a:spcBef>
                <a:spcPts val="4200"/>
              </a:spcBef>
              <a:defRPr sz="5500"/>
            </a:lvl4pPr>
            <a:lvl5pPr marL="2286000" indent="-457200">
              <a:spcBef>
                <a:spcPts val="4200"/>
              </a:spcBef>
              <a:defRPr sz="5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957643" y="12985800"/>
            <a:ext cx="368504" cy="37460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/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0"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>
              <a:defRPr b="0"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>
              <a:defRPr b="0"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>
              <a:defRPr b="0"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>
              <a:defRPr b="0"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"/>
          <p:cNvSpPr/>
          <p:nvPr/>
        </p:nvSpPr>
        <p:spPr>
          <a:xfrm flipH="1">
            <a:off x="15811739" y="711200"/>
            <a:ext cx="1" cy="1114360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0" name="Line"/>
          <p:cNvSpPr/>
          <p:nvPr/>
        </p:nvSpPr>
        <p:spPr>
          <a:xfrm>
            <a:off x="15811500" y="6277570"/>
            <a:ext cx="7763085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1" name="Image"/>
          <p:cNvSpPr/>
          <p:nvPr>
            <p:ph type="pic" sz="quarter" idx="13"/>
          </p:nvPr>
        </p:nvSpPr>
        <p:spPr>
          <a:xfrm>
            <a:off x="16014700" y="6502400"/>
            <a:ext cx="7569200" cy="53467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62" name="Image"/>
          <p:cNvSpPr/>
          <p:nvPr>
            <p:ph type="pic" sz="quarter" idx="14"/>
          </p:nvPr>
        </p:nvSpPr>
        <p:spPr>
          <a:xfrm>
            <a:off x="16014700" y="709206"/>
            <a:ext cx="7569200" cy="53467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63" name="Image"/>
          <p:cNvSpPr/>
          <p:nvPr>
            <p:ph type="pic" idx="15"/>
          </p:nvPr>
        </p:nvSpPr>
        <p:spPr>
          <a:xfrm>
            <a:off x="977900" y="713695"/>
            <a:ext cx="14579600" cy="1113790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b="0"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72" name="“Type a quote here.”"/>
          <p:cNvSpPr txBox="1"/>
          <p:nvPr>
            <p:ph type="body" sz="quarter" idx="14"/>
          </p:nvPr>
        </p:nvSpPr>
        <p:spPr>
          <a:xfrm>
            <a:off x="2387600" y="6061862"/>
            <a:ext cx="19621500" cy="94457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b="0" sz="56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1066800" y="2768600"/>
            <a:ext cx="2225269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1270000" indent="-635000"/>
            <a:lvl3pPr marL="1905000" indent="-635000"/>
            <a:lvl4pPr marL="2540000" indent="-635000"/>
            <a:lvl5pPr marL="3175000" indent="-6350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216221" y="12985800"/>
            <a:ext cx="368504" cy="374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b="0"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5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397000" marR="0" indent="-762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2032000" marR="0" indent="-762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667000" marR="0" indent="-762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302000" marR="0" indent="-762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937000" marR="0" indent="-762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572000" marR="0" indent="-762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207000" marR="0" indent="-762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842000" marR="0" indent="-762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1" baseline="0" cap="none" i="0" spc="0" strike="noStrike" sz="6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architect-3979490_1920.jpg" descr="architect-3979490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3624" r="0" b="1362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8" name="Building From God’s Pla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Building From God’s Plan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nature-sky-twilight-grass-9198.jpg" descr="nature-sky-twilight-grass-919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513" r="0" b="751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lightstock_157517_medium_garrett_sander.jpg" descr="lightstock_157517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4843" r="0" b="1484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lightstock_255923_medium_garrett_sander.jpg" descr="lightstock_255923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1564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uilty-3096217_1920.jpg" descr="guilty-3096217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exels-photo-271265.jpeg" descr="pexels-photo-271265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lightstock_336467_medium_garrett_sander.jpg" descr="lightstock_336467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127" r="0" b="212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1D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lightstock_174873_jpg_garrett_sander.jpg" descr="lightstock_174873_jpg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4319" r="0" b="14319"/>
          <a:stretch>
            <a:fillRect/>
          </a:stretch>
        </p:blipFill>
        <p:spPr>
          <a:xfrm>
            <a:off x="2581635" y="0"/>
            <a:ext cx="1922073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exels-photo-311391.jpeg" descr="pexels-photo-31139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exels-photo-1134204.jpeg" descr="pexels-photo-1134204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152" r="0" b="915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lightstock_360499_medium_garrett_sander.jpg" descr="lightstock_360499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exels-photo-1253591.jpeg" descr="pexels-photo-125359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5" name="13933735228577.png" descr="1393373522857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958303">
            <a:off x="11234819" y="-1"/>
            <a:ext cx="12166601" cy="1225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7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7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